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34"/>
  </p:notesMasterIdLst>
  <p:sldIdLst>
    <p:sldId id="257" r:id="rId2"/>
    <p:sldId id="340" r:id="rId3"/>
    <p:sldId id="341" r:id="rId4"/>
    <p:sldId id="357" r:id="rId5"/>
    <p:sldId id="358" r:id="rId6"/>
    <p:sldId id="365" r:id="rId7"/>
    <p:sldId id="371" r:id="rId8"/>
    <p:sldId id="342" r:id="rId9"/>
    <p:sldId id="347" r:id="rId10"/>
    <p:sldId id="356" r:id="rId11"/>
    <p:sldId id="369" r:id="rId12"/>
    <p:sldId id="350" r:id="rId13"/>
    <p:sldId id="351" r:id="rId14"/>
    <p:sldId id="361" r:id="rId15"/>
    <p:sldId id="344" r:id="rId16"/>
    <p:sldId id="354" r:id="rId17"/>
    <p:sldId id="349" r:id="rId18"/>
    <p:sldId id="359" r:id="rId19"/>
    <p:sldId id="360" r:id="rId20"/>
    <p:sldId id="352" r:id="rId21"/>
    <p:sldId id="353" r:id="rId22"/>
    <p:sldId id="366" r:id="rId23"/>
    <p:sldId id="367" r:id="rId24"/>
    <p:sldId id="368" r:id="rId25"/>
    <p:sldId id="348" r:id="rId26"/>
    <p:sldId id="273" r:id="rId27"/>
    <p:sldId id="345" r:id="rId28"/>
    <p:sldId id="346" r:id="rId29"/>
    <p:sldId id="370" r:id="rId30"/>
    <p:sldId id="372" r:id="rId31"/>
    <p:sldId id="362" r:id="rId32"/>
    <p:sldId id="355"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ranklin Gothic Demi" panose="020B0703020102020204" pitchFamily="34" charset="0"/>
      <p:regular r:id="rId39"/>
      <p:italic r:id="rId40"/>
    </p:embeddedFont>
    <p:embeddedFont>
      <p:font typeface="Lato" panose="020F0502020204030203" pitchFamily="34" charset="0"/>
      <p:regular r:id="rId41"/>
      <p:bold r:id="rId42"/>
      <p:italic r:id="rId43"/>
      <p:boldItalic r:id="rId44"/>
    </p:embeddedFont>
    <p:embeddedFont>
      <p:font typeface="Lato Light" panose="020F0502020204030203" pitchFamily="34" charset="0"/>
      <p:regular r:id="rId45"/>
      <p:bold r:id="rId46"/>
      <p:italic r:id="rId47"/>
      <p:boldItalic r:id="rId48"/>
    </p:embeddedFont>
    <p:embeddedFont>
      <p:font typeface="Merriweather Black" panose="00000A00000000000000" pitchFamily="2" charset="0"/>
      <p:bold r:id="rId49"/>
      <p:boldItalic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p:scale>
          <a:sx n="100" d="100"/>
          <a:sy n="100" d="100"/>
        </p:scale>
        <p:origin x="974"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7F3ED-EA0C-4C22-A3E9-F2C7C3B6EA7B}"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67E71-A703-4E36-B7F4-BEEE5C0ED7D7}" type="slidenum">
              <a:rPr lang="en-US" smtClean="0"/>
              <a:t>‹#›</a:t>
            </a:fld>
            <a:endParaRPr lang="en-US"/>
          </a:p>
        </p:txBody>
      </p:sp>
    </p:spTree>
    <p:extLst>
      <p:ext uri="{BB962C8B-B14F-4D97-AF65-F5344CB8AC3E}">
        <p14:creationId xmlns:p14="http://schemas.microsoft.com/office/powerpoint/2010/main" val="3666911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bf1ebdc0f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bf1ebdc0f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96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gbff3c58cf5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bff3c58cf5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69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03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8"/>
        <p:cNvGrpSpPr/>
        <p:nvPr/>
      </p:nvGrpSpPr>
      <p:grpSpPr>
        <a:xfrm>
          <a:off x="0" y="0"/>
          <a:ext cx="0" cy="0"/>
          <a:chOff x="0" y="0"/>
          <a:chExt cx="0" cy="0"/>
        </a:xfrm>
      </p:grpSpPr>
      <p:sp>
        <p:nvSpPr>
          <p:cNvPr id="3289" name="Google Shape;3289;gc04b1e0ed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0" name="Google Shape;3290;gc04b1e0ed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841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bff3c58cf5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1" name="Google Shape;3111;gbff3c58cf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291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bff3c58cf5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bff3c58cf5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765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9167319">
            <a:off x="1435325" y="481139"/>
            <a:ext cx="6273352" cy="4954844"/>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subTitle" idx="1"/>
          </p:nvPr>
        </p:nvSpPr>
        <p:spPr>
          <a:xfrm>
            <a:off x="4661550" y="3423075"/>
            <a:ext cx="23775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21" name="Google Shape;21;p3"/>
          <p:cNvSpPr txBox="1">
            <a:spLocks noGrp="1"/>
          </p:cNvSpPr>
          <p:nvPr>
            <p:ph type="title"/>
          </p:nvPr>
        </p:nvSpPr>
        <p:spPr>
          <a:xfrm>
            <a:off x="4661550" y="2408875"/>
            <a:ext cx="23775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22" name="Google Shape;22;p3"/>
          <p:cNvSpPr txBox="1">
            <a:spLocks noGrp="1"/>
          </p:cNvSpPr>
          <p:nvPr>
            <p:ph type="title" idx="2" hasCustomPrompt="1"/>
          </p:nvPr>
        </p:nvSpPr>
        <p:spPr>
          <a:xfrm>
            <a:off x="4661550" y="1924525"/>
            <a:ext cx="1221300" cy="4710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16">
    <p:spTree>
      <p:nvGrpSpPr>
        <p:cNvPr id="1" name="Shape 84"/>
        <p:cNvGrpSpPr/>
        <p:nvPr/>
      </p:nvGrpSpPr>
      <p:grpSpPr>
        <a:xfrm>
          <a:off x="0" y="0"/>
          <a:ext cx="0" cy="0"/>
          <a:chOff x="0" y="0"/>
          <a:chExt cx="0" cy="0"/>
        </a:xfrm>
      </p:grpSpPr>
      <p:sp>
        <p:nvSpPr>
          <p:cNvPr id="85" name="Google Shape;85;p14"/>
          <p:cNvSpPr txBox="1">
            <a:spLocks noGrp="1"/>
          </p:cNvSpPr>
          <p:nvPr>
            <p:ph type="title" hasCustomPrompt="1"/>
          </p:nvPr>
        </p:nvSpPr>
        <p:spPr>
          <a:xfrm>
            <a:off x="1584150"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14"/>
          <p:cNvSpPr txBox="1">
            <a:spLocks noGrp="1"/>
          </p:cNvSpPr>
          <p:nvPr>
            <p:ph type="ctrTitle" idx="2"/>
          </p:nvPr>
        </p:nvSpPr>
        <p:spPr>
          <a:xfrm>
            <a:off x="1018350" y="1654000"/>
            <a:ext cx="1999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87" name="Google Shape;87;p14"/>
          <p:cNvSpPr txBox="1">
            <a:spLocks noGrp="1"/>
          </p:cNvSpPr>
          <p:nvPr>
            <p:ph type="subTitle" idx="1"/>
          </p:nvPr>
        </p:nvSpPr>
        <p:spPr>
          <a:xfrm>
            <a:off x="1009800" y="1908075"/>
            <a:ext cx="2016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r>
              <a:rPr lang="en-US"/>
              <a:t>Click to edit Master subtitle style</a:t>
            </a:r>
            <a:endParaRPr/>
          </a:p>
        </p:txBody>
      </p:sp>
      <p:sp>
        <p:nvSpPr>
          <p:cNvPr id="88" name="Google Shape;88;p14"/>
          <p:cNvSpPr txBox="1">
            <a:spLocks noGrp="1"/>
          </p:cNvSpPr>
          <p:nvPr>
            <p:ph type="title" idx="3" hasCustomPrompt="1"/>
          </p:nvPr>
        </p:nvSpPr>
        <p:spPr>
          <a:xfrm>
            <a:off x="3909014" y="1274738"/>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14"/>
          <p:cNvSpPr txBox="1">
            <a:spLocks noGrp="1"/>
          </p:cNvSpPr>
          <p:nvPr>
            <p:ph type="ctrTitle" idx="4"/>
          </p:nvPr>
        </p:nvSpPr>
        <p:spPr>
          <a:xfrm>
            <a:off x="3353738"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90" name="Google Shape;90;p14"/>
          <p:cNvSpPr txBox="1">
            <a:spLocks noGrp="1"/>
          </p:cNvSpPr>
          <p:nvPr>
            <p:ph type="subTitle" idx="5"/>
          </p:nvPr>
        </p:nvSpPr>
        <p:spPr>
          <a:xfrm>
            <a:off x="3419738" y="1908075"/>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r>
              <a:rPr lang="en-US"/>
              <a:t>Click to edit Master subtitle style</a:t>
            </a:r>
            <a:endParaRPr/>
          </a:p>
        </p:txBody>
      </p:sp>
      <p:sp>
        <p:nvSpPr>
          <p:cNvPr id="91" name="Google Shape;91;p14"/>
          <p:cNvSpPr txBox="1">
            <a:spLocks noGrp="1"/>
          </p:cNvSpPr>
          <p:nvPr>
            <p:ph type="title" idx="6" hasCustomPrompt="1"/>
          </p:nvPr>
        </p:nvSpPr>
        <p:spPr>
          <a:xfrm>
            <a:off x="1584150" y="3046713"/>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14"/>
          <p:cNvSpPr txBox="1">
            <a:spLocks noGrp="1"/>
          </p:cNvSpPr>
          <p:nvPr>
            <p:ph type="ctrTitle" idx="7"/>
          </p:nvPr>
        </p:nvSpPr>
        <p:spPr>
          <a:xfrm>
            <a:off x="1009800"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93" name="Google Shape;93;p14"/>
          <p:cNvSpPr txBox="1">
            <a:spLocks noGrp="1"/>
          </p:cNvSpPr>
          <p:nvPr>
            <p:ph type="subTitle" idx="8"/>
          </p:nvPr>
        </p:nvSpPr>
        <p:spPr>
          <a:xfrm>
            <a:off x="1075800" y="3680039"/>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r>
              <a:rPr lang="en-US"/>
              <a:t>Click to edit Master subtitle style</a:t>
            </a:r>
            <a:endParaRPr/>
          </a:p>
        </p:txBody>
      </p:sp>
      <p:sp>
        <p:nvSpPr>
          <p:cNvPr id="94" name="Google Shape;94;p14"/>
          <p:cNvSpPr txBox="1">
            <a:spLocks noGrp="1"/>
          </p:cNvSpPr>
          <p:nvPr>
            <p:ph type="title" idx="9" hasCustomPrompt="1"/>
          </p:nvPr>
        </p:nvSpPr>
        <p:spPr>
          <a:xfrm>
            <a:off x="3928088" y="3046725"/>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5" name="Google Shape;95;p14"/>
          <p:cNvSpPr txBox="1">
            <a:spLocks noGrp="1"/>
          </p:cNvSpPr>
          <p:nvPr>
            <p:ph type="ctrTitle" idx="13"/>
          </p:nvPr>
        </p:nvSpPr>
        <p:spPr>
          <a:xfrm>
            <a:off x="3341022"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96" name="Google Shape;96;p14"/>
          <p:cNvSpPr txBox="1">
            <a:spLocks noGrp="1"/>
          </p:cNvSpPr>
          <p:nvPr>
            <p:ph type="subTitle" idx="14"/>
          </p:nvPr>
        </p:nvSpPr>
        <p:spPr>
          <a:xfrm>
            <a:off x="3419738" y="3680052"/>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2800"/>
              <a:buFont typeface="Lato"/>
              <a:buNone/>
              <a:defRPr sz="2800">
                <a:latin typeface="Lato"/>
                <a:ea typeface="Lato"/>
                <a:cs typeface="Lato"/>
                <a:sym typeface="Lato"/>
              </a:defRPr>
            </a:lvl2pPr>
            <a:lvl3pPr lvl="2" algn="ctr" rtl="0">
              <a:lnSpc>
                <a:spcPct val="100000"/>
              </a:lnSpc>
              <a:spcBef>
                <a:spcPts val="0"/>
              </a:spcBef>
              <a:spcAft>
                <a:spcPts val="0"/>
              </a:spcAft>
              <a:buSzPts val="2800"/>
              <a:buFont typeface="Lato"/>
              <a:buNone/>
              <a:defRPr sz="2800">
                <a:latin typeface="Lato"/>
                <a:ea typeface="Lato"/>
                <a:cs typeface="Lato"/>
                <a:sym typeface="Lato"/>
              </a:defRPr>
            </a:lvl3pPr>
            <a:lvl4pPr lvl="3" algn="ctr" rtl="0">
              <a:lnSpc>
                <a:spcPct val="100000"/>
              </a:lnSpc>
              <a:spcBef>
                <a:spcPts val="0"/>
              </a:spcBef>
              <a:spcAft>
                <a:spcPts val="0"/>
              </a:spcAft>
              <a:buSzPts val="2800"/>
              <a:buFont typeface="Lato"/>
              <a:buNone/>
              <a:defRPr sz="2800">
                <a:latin typeface="Lato"/>
                <a:ea typeface="Lato"/>
                <a:cs typeface="Lato"/>
                <a:sym typeface="Lato"/>
              </a:defRPr>
            </a:lvl4pPr>
            <a:lvl5pPr lvl="4" algn="ctr" rtl="0">
              <a:lnSpc>
                <a:spcPct val="100000"/>
              </a:lnSpc>
              <a:spcBef>
                <a:spcPts val="0"/>
              </a:spcBef>
              <a:spcAft>
                <a:spcPts val="0"/>
              </a:spcAft>
              <a:buSzPts val="2800"/>
              <a:buFont typeface="Lato"/>
              <a:buNone/>
              <a:defRPr sz="2800">
                <a:latin typeface="Lato"/>
                <a:ea typeface="Lato"/>
                <a:cs typeface="Lato"/>
                <a:sym typeface="Lato"/>
              </a:defRPr>
            </a:lvl5pPr>
            <a:lvl6pPr lvl="5" algn="ctr" rtl="0">
              <a:lnSpc>
                <a:spcPct val="100000"/>
              </a:lnSpc>
              <a:spcBef>
                <a:spcPts val="0"/>
              </a:spcBef>
              <a:spcAft>
                <a:spcPts val="0"/>
              </a:spcAft>
              <a:buSzPts val="2800"/>
              <a:buFont typeface="Lato"/>
              <a:buNone/>
              <a:defRPr sz="2800">
                <a:latin typeface="Lato"/>
                <a:ea typeface="Lato"/>
                <a:cs typeface="Lato"/>
                <a:sym typeface="Lato"/>
              </a:defRPr>
            </a:lvl6pPr>
            <a:lvl7pPr lvl="6" algn="ctr" rtl="0">
              <a:lnSpc>
                <a:spcPct val="100000"/>
              </a:lnSpc>
              <a:spcBef>
                <a:spcPts val="0"/>
              </a:spcBef>
              <a:spcAft>
                <a:spcPts val="0"/>
              </a:spcAft>
              <a:buSzPts val="2800"/>
              <a:buFont typeface="Lato"/>
              <a:buNone/>
              <a:defRPr sz="2800">
                <a:latin typeface="Lato"/>
                <a:ea typeface="Lato"/>
                <a:cs typeface="Lato"/>
                <a:sym typeface="Lato"/>
              </a:defRPr>
            </a:lvl7pPr>
            <a:lvl8pPr lvl="7" algn="ctr" rtl="0">
              <a:lnSpc>
                <a:spcPct val="100000"/>
              </a:lnSpc>
              <a:spcBef>
                <a:spcPts val="0"/>
              </a:spcBef>
              <a:spcAft>
                <a:spcPts val="0"/>
              </a:spcAft>
              <a:buSzPts val="2800"/>
              <a:buFont typeface="Lato"/>
              <a:buNone/>
              <a:defRPr sz="2800">
                <a:latin typeface="Lato"/>
                <a:ea typeface="Lato"/>
                <a:cs typeface="Lato"/>
                <a:sym typeface="Lato"/>
              </a:defRPr>
            </a:lvl8pPr>
            <a:lvl9pPr lvl="8" algn="ctr" rtl="0">
              <a:lnSpc>
                <a:spcPct val="100000"/>
              </a:lnSpc>
              <a:spcBef>
                <a:spcPts val="0"/>
              </a:spcBef>
              <a:spcAft>
                <a:spcPts val="0"/>
              </a:spcAft>
              <a:buSzPts val="2800"/>
              <a:buFont typeface="Lato"/>
              <a:buNone/>
              <a:defRPr sz="2800">
                <a:latin typeface="Lato"/>
                <a:ea typeface="Lato"/>
                <a:cs typeface="Lato"/>
                <a:sym typeface="Lato"/>
              </a:defRPr>
            </a:lvl9pPr>
          </a:lstStyle>
          <a:p>
            <a:r>
              <a:rPr lang="en-US"/>
              <a:t>Click to edit Master subtitle style</a:t>
            </a:r>
            <a:endParaRPr/>
          </a:p>
        </p:txBody>
      </p:sp>
      <p:sp>
        <p:nvSpPr>
          <p:cNvPr id="97" name="Google Shape;97;p14"/>
          <p:cNvSpPr txBox="1">
            <a:spLocks noGrp="1"/>
          </p:cNvSpPr>
          <p:nvPr>
            <p:ph type="title" idx="15"/>
          </p:nvPr>
        </p:nvSpPr>
        <p:spPr>
          <a:xfrm>
            <a:off x="1203900" y="433350"/>
            <a:ext cx="6736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98" name="Google Shape;98;p14"/>
          <p:cNvSpPr/>
          <p:nvPr/>
        </p:nvSpPr>
        <p:spPr>
          <a:xfrm rot="-6376467">
            <a:off x="4903927" y="607532"/>
            <a:ext cx="5630331" cy="444659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8">
    <p:spTree>
      <p:nvGrpSpPr>
        <p:cNvPr id="1" name="Shape 111"/>
        <p:cNvGrpSpPr/>
        <p:nvPr/>
      </p:nvGrpSpPr>
      <p:grpSpPr>
        <a:xfrm>
          <a:off x="0" y="0"/>
          <a:ext cx="0" cy="0"/>
          <a:chOff x="0" y="0"/>
          <a:chExt cx="0" cy="0"/>
        </a:xfrm>
      </p:grpSpPr>
      <p:sp>
        <p:nvSpPr>
          <p:cNvPr id="112" name="Google Shape;112;p16"/>
          <p:cNvSpPr txBox="1">
            <a:spLocks noGrp="1"/>
          </p:cNvSpPr>
          <p:nvPr>
            <p:ph type="subTitle" idx="1"/>
          </p:nvPr>
        </p:nvSpPr>
        <p:spPr>
          <a:xfrm>
            <a:off x="715725" y="2416450"/>
            <a:ext cx="36063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13" name="Google Shape;113;p16"/>
          <p:cNvSpPr txBox="1">
            <a:spLocks noGrp="1"/>
          </p:cNvSpPr>
          <p:nvPr>
            <p:ph type="title"/>
          </p:nvPr>
        </p:nvSpPr>
        <p:spPr>
          <a:xfrm>
            <a:off x="715725" y="1783250"/>
            <a:ext cx="3761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114" name="Google Shape;114;p16"/>
          <p:cNvSpPr/>
          <p:nvPr/>
        </p:nvSpPr>
        <p:spPr>
          <a:xfrm rot="-6376311">
            <a:off x="4048987" y="-366031"/>
            <a:ext cx="6558512" cy="706581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CUSTOM_19">
    <p:bg>
      <p:bgPr>
        <a:solidFill>
          <a:schemeClr val="accent4"/>
        </a:solidFill>
        <a:effectLst/>
      </p:bgPr>
    </p:bg>
    <p:spTree>
      <p:nvGrpSpPr>
        <p:cNvPr id="1" name="Shape 115"/>
        <p:cNvGrpSpPr/>
        <p:nvPr/>
      </p:nvGrpSpPr>
      <p:grpSpPr>
        <a:xfrm>
          <a:off x="0" y="0"/>
          <a:ext cx="0" cy="0"/>
          <a:chOff x="0" y="0"/>
          <a:chExt cx="0" cy="0"/>
        </a:xfrm>
      </p:grpSpPr>
      <p:sp>
        <p:nvSpPr>
          <p:cNvPr id="116" name="Google Shape;116;p17"/>
          <p:cNvSpPr/>
          <p:nvPr/>
        </p:nvSpPr>
        <p:spPr>
          <a:xfrm rot="-9619064">
            <a:off x="-399900" y="657204"/>
            <a:ext cx="5266615" cy="415902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txBox="1">
            <a:spLocks noGrp="1"/>
          </p:cNvSpPr>
          <p:nvPr>
            <p:ph type="subTitle" idx="1"/>
          </p:nvPr>
        </p:nvSpPr>
        <p:spPr>
          <a:xfrm>
            <a:off x="1629410" y="3171176"/>
            <a:ext cx="2357700" cy="936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118" name="Google Shape;118;p17"/>
          <p:cNvSpPr txBox="1">
            <a:spLocks noGrp="1"/>
          </p:cNvSpPr>
          <p:nvPr>
            <p:ph type="title"/>
          </p:nvPr>
        </p:nvSpPr>
        <p:spPr>
          <a:xfrm>
            <a:off x="1629410" y="2165402"/>
            <a:ext cx="2357700" cy="5679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19" name="Google Shape;119;p17"/>
          <p:cNvSpPr txBox="1">
            <a:spLocks noGrp="1"/>
          </p:cNvSpPr>
          <p:nvPr>
            <p:ph type="title" idx="2" hasCustomPrompt="1"/>
          </p:nvPr>
        </p:nvSpPr>
        <p:spPr>
          <a:xfrm>
            <a:off x="651490" y="1085659"/>
            <a:ext cx="1211100" cy="467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5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rhee columns ">
  <p:cSld name="CUSTOM_1">
    <p:spTree>
      <p:nvGrpSpPr>
        <p:cNvPr id="1" name="Shape 120"/>
        <p:cNvGrpSpPr/>
        <p:nvPr/>
      </p:nvGrpSpPr>
      <p:grpSpPr>
        <a:xfrm>
          <a:off x="0" y="0"/>
          <a:ext cx="0" cy="0"/>
          <a:chOff x="0" y="0"/>
          <a:chExt cx="0" cy="0"/>
        </a:xfrm>
      </p:grpSpPr>
      <p:sp>
        <p:nvSpPr>
          <p:cNvPr id="121" name="Google Shape;121;p18"/>
          <p:cNvSpPr/>
          <p:nvPr/>
        </p:nvSpPr>
        <p:spPr>
          <a:xfrm rot="1982717">
            <a:off x="5846240" y="-211797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rot="1982717">
            <a:off x="-2820685" y="172055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txBox="1">
            <a:spLocks noGrp="1"/>
          </p:cNvSpPr>
          <p:nvPr>
            <p:ph type="ctrTitle"/>
          </p:nvPr>
        </p:nvSpPr>
        <p:spPr>
          <a:xfrm>
            <a:off x="1479150" y="312085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24" name="Google Shape;124;p18"/>
          <p:cNvSpPr txBox="1">
            <a:spLocks noGrp="1"/>
          </p:cNvSpPr>
          <p:nvPr>
            <p:ph type="subTitle" idx="1"/>
          </p:nvPr>
        </p:nvSpPr>
        <p:spPr>
          <a:xfrm>
            <a:off x="1446150"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125" name="Google Shape;125;p18"/>
          <p:cNvSpPr txBox="1">
            <a:spLocks noGrp="1"/>
          </p:cNvSpPr>
          <p:nvPr>
            <p:ph type="ctrTitle" idx="2"/>
          </p:nvPr>
        </p:nvSpPr>
        <p:spPr>
          <a:xfrm>
            <a:off x="3797850" y="3120838"/>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26" name="Google Shape;126;p18"/>
          <p:cNvSpPr txBox="1">
            <a:spLocks noGrp="1"/>
          </p:cNvSpPr>
          <p:nvPr>
            <p:ph type="subTitle" idx="3"/>
          </p:nvPr>
        </p:nvSpPr>
        <p:spPr>
          <a:xfrm>
            <a:off x="3781425"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127" name="Google Shape;127;p18"/>
          <p:cNvSpPr txBox="1">
            <a:spLocks noGrp="1"/>
          </p:cNvSpPr>
          <p:nvPr>
            <p:ph type="ctrTitle" idx="4"/>
          </p:nvPr>
        </p:nvSpPr>
        <p:spPr>
          <a:xfrm>
            <a:off x="6117914" y="312085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28" name="Google Shape;128;p18"/>
          <p:cNvSpPr txBox="1">
            <a:spLocks noGrp="1"/>
          </p:cNvSpPr>
          <p:nvPr>
            <p:ph type="subTitle" idx="5"/>
          </p:nvPr>
        </p:nvSpPr>
        <p:spPr>
          <a:xfrm>
            <a:off x="6116700" y="343207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129" name="Google Shape;129;p18"/>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0">
    <p:spTree>
      <p:nvGrpSpPr>
        <p:cNvPr id="1" name="Shape 130"/>
        <p:cNvGrpSpPr/>
        <p:nvPr/>
      </p:nvGrpSpPr>
      <p:grpSpPr>
        <a:xfrm>
          <a:off x="0" y="0"/>
          <a:ext cx="0" cy="0"/>
          <a:chOff x="0" y="0"/>
          <a:chExt cx="0" cy="0"/>
        </a:xfrm>
      </p:grpSpPr>
      <p:sp>
        <p:nvSpPr>
          <p:cNvPr id="131" name="Google Shape;131;p19"/>
          <p:cNvSpPr txBox="1">
            <a:spLocks noGrp="1"/>
          </p:cNvSpPr>
          <p:nvPr>
            <p:ph type="ctrTitle"/>
          </p:nvPr>
        </p:nvSpPr>
        <p:spPr>
          <a:xfrm>
            <a:off x="2646713" y="2606500"/>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32" name="Google Shape;132;p19"/>
          <p:cNvSpPr txBox="1">
            <a:spLocks noGrp="1"/>
          </p:cNvSpPr>
          <p:nvPr>
            <p:ph type="subTitle" idx="1"/>
          </p:nvPr>
        </p:nvSpPr>
        <p:spPr>
          <a:xfrm>
            <a:off x="2613713" y="291772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133" name="Google Shape;133;p19"/>
          <p:cNvSpPr txBox="1">
            <a:spLocks noGrp="1"/>
          </p:cNvSpPr>
          <p:nvPr>
            <p:ph type="ctrTitle" idx="2"/>
          </p:nvPr>
        </p:nvSpPr>
        <p:spPr>
          <a:xfrm>
            <a:off x="4965413" y="2606488"/>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34" name="Google Shape;134;p19"/>
          <p:cNvSpPr txBox="1">
            <a:spLocks noGrp="1"/>
          </p:cNvSpPr>
          <p:nvPr>
            <p:ph type="subTitle" idx="3"/>
          </p:nvPr>
        </p:nvSpPr>
        <p:spPr>
          <a:xfrm>
            <a:off x="4948988" y="2917725"/>
            <a:ext cx="1581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135" name="Google Shape;135;p19"/>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136" name="Google Shape;136;p19"/>
          <p:cNvSpPr/>
          <p:nvPr/>
        </p:nvSpPr>
        <p:spPr>
          <a:xfrm rot="-7973831">
            <a:off x="6377171" y="-607656"/>
            <a:ext cx="6558457" cy="706577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rot="-7973831">
            <a:off x="-4081279" y="-360018"/>
            <a:ext cx="6558457" cy="706577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38"/>
        <p:cNvGrpSpPr/>
        <p:nvPr/>
      </p:nvGrpSpPr>
      <p:grpSpPr>
        <a:xfrm>
          <a:off x="0" y="0"/>
          <a:ext cx="0" cy="0"/>
          <a:chOff x="0" y="0"/>
          <a:chExt cx="0" cy="0"/>
        </a:xfrm>
      </p:grpSpPr>
      <p:sp>
        <p:nvSpPr>
          <p:cNvPr id="139" name="Google Shape;139;p20"/>
          <p:cNvSpPr/>
          <p:nvPr/>
        </p:nvSpPr>
        <p:spPr>
          <a:xfrm rot="3599812" flipH="1">
            <a:off x="6316424" y="-1837737"/>
            <a:ext cx="4980649" cy="393342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41"/>
        <p:cNvGrpSpPr/>
        <p:nvPr/>
      </p:nvGrpSpPr>
      <p:grpSpPr>
        <a:xfrm>
          <a:off x="0" y="0"/>
          <a:ext cx="0" cy="0"/>
          <a:chOff x="0" y="0"/>
          <a:chExt cx="0" cy="0"/>
        </a:xfrm>
      </p:grpSpPr>
      <p:sp>
        <p:nvSpPr>
          <p:cNvPr id="142" name="Google Shape;1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3" name="Google Shape;143;p21"/>
          <p:cNvSpPr txBox="1">
            <a:spLocks noGrp="1"/>
          </p:cNvSpPr>
          <p:nvPr>
            <p:ph type="ctrTitle"/>
          </p:nvPr>
        </p:nvSpPr>
        <p:spPr>
          <a:xfrm>
            <a:off x="2890350"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44" name="Google Shape;144;p21"/>
          <p:cNvSpPr txBox="1">
            <a:spLocks noGrp="1"/>
          </p:cNvSpPr>
          <p:nvPr>
            <p:ph type="subTitle" idx="1"/>
          </p:nvPr>
        </p:nvSpPr>
        <p:spPr>
          <a:xfrm>
            <a:off x="2890350"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45" name="Google Shape;145;p21"/>
          <p:cNvSpPr txBox="1">
            <a:spLocks noGrp="1"/>
          </p:cNvSpPr>
          <p:nvPr>
            <p:ph type="ctrTitle" idx="2"/>
          </p:nvPr>
        </p:nvSpPr>
        <p:spPr>
          <a:xfrm>
            <a:off x="4707301" y="2929425"/>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46" name="Google Shape;146;p21"/>
          <p:cNvSpPr txBox="1">
            <a:spLocks noGrp="1"/>
          </p:cNvSpPr>
          <p:nvPr>
            <p:ph type="subTitle" idx="3"/>
          </p:nvPr>
        </p:nvSpPr>
        <p:spPr>
          <a:xfrm>
            <a:off x="4707301"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47" name="Google Shape;147;p21"/>
          <p:cNvSpPr txBox="1">
            <a:spLocks noGrp="1"/>
          </p:cNvSpPr>
          <p:nvPr>
            <p:ph type="ctrTitle" idx="4"/>
          </p:nvPr>
        </p:nvSpPr>
        <p:spPr>
          <a:xfrm>
            <a:off x="6519070"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48" name="Google Shape;148;p21"/>
          <p:cNvSpPr txBox="1">
            <a:spLocks noGrp="1"/>
          </p:cNvSpPr>
          <p:nvPr>
            <p:ph type="subTitle" idx="5"/>
          </p:nvPr>
        </p:nvSpPr>
        <p:spPr>
          <a:xfrm>
            <a:off x="6519070"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49" name="Google Shape;149;p21"/>
          <p:cNvSpPr txBox="1">
            <a:spLocks noGrp="1"/>
          </p:cNvSpPr>
          <p:nvPr>
            <p:ph type="ctrTitle" idx="6"/>
          </p:nvPr>
        </p:nvSpPr>
        <p:spPr>
          <a:xfrm>
            <a:off x="1076632" y="292943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50" name="Google Shape;150;p21"/>
          <p:cNvSpPr txBox="1">
            <a:spLocks noGrp="1"/>
          </p:cNvSpPr>
          <p:nvPr>
            <p:ph type="subTitle" idx="7"/>
          </p:nvPr>
        </p:nvSpPr>
        <p:spPr>
          <a:xfrm>
            <a:off x="1076632" y="3266525"/>
            <a:ext cx="15483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51" name="Google Shape;151;p21"/>
          <p:cNvSpPr/>
          <p:nvPr/>
        </p:nvSpPr>
        <p:spPr>
          <a:xfrm rot="-9262493">
            <a:off x="-1983754" y="3558519"/>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8458373" y="4184089"/>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9262493">
            <a:off x="7064996" y="-4193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Lato"/>
              <a:ea typeface="Lato"/>
              <a:cs typeface="Lato"/>
              <a:sym typeface="Lato"/>
            </a:endParaRPr>
          </a:p>
        </p:txBody>
      </p:sp>
      <p:sp>
        <p:nvSpPr>
          <p:cNvPr id="154" name="Google Shape;154;p21"/>
          <p:cNvSpPr txBox="1">
            <a:spLocks noGrp="1"/>
          </p:cNvSpPr>
          <p:nvPr>
            <p:ph type="title" idx="8"/>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35">
    <p:bg>
      <p:bgPr>
        <a:solidFill>
          <a:schemeClr val="accent4"/>
        </a:solidFill>
        <a:effectLst/>
      </p:bgPr>
    </p:bg>
    <p:spTree>
      <p:nvGrpSpPr>
        <p:cNvPr id="1" name="Shape 163"/>
        <p:cNvGrpSpPr/>
        <p:nvPr/>
      </p:nvGrpSpPr>
      <p:grpSpPr>
        <a:xfrm>
          <a:off x="0" y="0"/>
          <a:ext cx="0" cy="0"/>
          <a:chOff x="0" y="0"/>
          <a:chExt cx="0" cy="0"/>
        </a:xfrm>
      </p:grpSpPr>
      <p:sp>
        <p:nvSpPr>
          <p:cNvPr id="164" name="Google Shape;164;p23"/>
          <p:cNvSpPr/>
          <p:nvPr/>
        </p:nvSpPr>
        <p:spPr>
          <a:xfrm rot="9619064" flipH="1">
            <a:off x="3712075" y="619104"/>
            <a:ext cx="5266615" cy="415902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txBox="1">
            <a:spLocks noGrp="1"/>
          </p:cNvSpPr>
          <p:nvPr>
            <p:ph type="subTitle" idx="1"/>
          </p:nvPr>
        </p:nvSpPr>
        <p:spPr>
          <a:xfrm>
            <a:off x="4541235" y="3037826"/>
            <a:ext cx="2357700" cy="936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166" name="Google Shape;166;p23"/>
          <p:cNvSpPr txBox="1">
            <a:spLocks noGrp="1"/>
          </p:cNvSpPr>
          <p:nvPr>
            <p:ph type="title"/>
          </p:nvPr>
        </p:nvSpPr>
        <p:spPr>
          <a:xfrm>
            <a:off x="4541235" y="2374952"/>
            <a:ext cx="2357700" cy="56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67" name="Google Shape;167;p23"/>
          <p:cNvSpPr txBox="1">
            <a:spLocks noGrp="1"/>
          </p:cNvSpPr>
          <p:nvPr>
            <p:ph type="title" idx="2" hasCustomPrompt="1"/>
          </p:nvPr>
        </p:nvSpPr>
        <p:spPr>
          <a:xfrm>
            <a:off x="6789860" y="993726"/>
            <a:ext cx="1211100" cy="467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5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68"/>
        <p:cNvGrpSpPr/>
        <p:nvPr/>
      </p:nvGrpSpPr>
      <p:grpSpPr>
        <a:xfrm>
          <a:off x="0" y="0"/>
          <a:ext cx="0" cy="0"/>
          <a:chOff x="0" y="0"/>
          <a:chExt cx="0" cy="0"/>
        </a:xfrm>
      </p:grpSpPr>
      <p:sp>
        <p:nvSpPr>
          <p:cNvPr id="169" name="Google Shape;169;p24"/>
          <p:cNvSpPr/>
          <p:nvPr/>
        </p:nvSpPr>
        <p:spPr>
          <a:xfrm rot="-9262493">
            <a:off x="-2155204" y="-4193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685627" y="4184089"/>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rot="-9913928">
            <a:off x="7398816" y="1616268"/>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4"/>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6" name="Google Shape;26;p4"/>
          <p:cNvSpPr txBox="1">
            <a:spLocks noGrp="1"/>
          </p:cNvSpPr>
          <p:nvPr>
            <p:ph type="body" idx="1"/>
          </p:nvPr>
        </p:nvSpPr>
        <p:spPr>
          <a:xfrm>
            <a:off x="1555650" y="1407250"/>
            <a:ext cx="6032700" cy="2934300"/>
          </a:xfrm>
          <a:prstGeom prst="rect">
            <a:avLst/>
          </a:prstGeom>
        </p:spPr>
        <p:txBody>
          <a:bodyPr spcFirstLastPara="1" wrap="square" lIns="91425" tIns="91425" rIns="91425" bIns="91425" anchor="t" anchorCtr="0">
            <a:normAutofit/>
          </a:bodyPr>
          <a:lstStyle>
            <a:lvl1pPr marL="457200" lvl="0" indent="-304800" rtl="0">
              <a:lnSpc>
                <a:spcPct val="100000"/>
              </a:lnSpc>
              <a:spcBef>
                <a:spcPts val="0"/>
              </a:spcBef>
              <a:spcAft>
                <a:spcPts val="0"/>
              </a:spcAft>
              <a:buClr>
                <a:srgbClr val="434343"/>
              </a:buClr>
              <a:buSzPts val="1200"/>
              <a:buFont typeface="Anaheim"/>
              <a:buChar char="●"/>
              <a:defRPr sz="1000">
                <a:solidFill>
                  <a:schemeClr val="accent1"/>
                </a:solidFill>
                <a:latin typeface="Lato"/>
                <a:ea typeface="Lato"/>
                <a:cs typeface="Lato"/>
                <a:sym typeface="Lato"/>
              </a:defRPr>
            </a:lvl1pPr>
            <a:lvl2pPr marL="914400" lvl="1"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2pPr>
            <a:lvl3pPr marL="1371600" lvl="2"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3pPr>
            <a:lvl4pPr marL="1828800" lvl="3"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4pPr>
            <a:lvl5pPr marL="2286000" lvl="4"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5pPr>
            <a:lvl6pPr marL="2743200" lvl="5"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6pPr>
            <a:lvl7pPr marL="3200400" lvl="6"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7pPr>
            <a:lvl8pPr marL="3657600" lvl="7" indent="-304800" rtl="0">
              <a:lnSpc>
                <a:spcPct val="115000"/>
              </a:lnSpc>
              <a:spcBef>
                <a:spcPts val="1600"/>
              </a:spcBef>
              <a:spcAft>
                <a:spcPts val="0"/>
              </a:spcAft>
              <a:buClr>
                <a:srgbClr val="434343"/>
              </a:buClr>
              <a:buSzPts val="1200"/>
              <a:buFont typeface="Roboto Condensed Light"/>
              <a:buChar char="○"/>
              <a:defRPr sz="900">
                <a:solidFill>
                  <a:schemeClr val="accent1"/>
                </a:solidFill>
                <a:latin typeface="Lato Light"/>
                <a:ea typeface="Lato Light"/>
                <a:cs typeface="Lato Light"/>
                <a:sym typeface="Lato Light"/>
              </a:defRPr>
            </a:lvl8pPr>
            <a:lvl9pPr marL="4114800" lvl="8" indent="-304800" rtl="0">
              <a:lnSpc>
                <a:spcPct val="115000"/>
              </a:lnSpc>
              <a:spcBef>
                <a:spcPts val="1600"/>
              </a:spcBef>
              <a:spcAft>
                <a:spcPts val="1600"/>
              </a:spcAft>
              <a:buClr>
                <a:srgbClr val="434343"/>
              </a:buClr>
              <a:buSzPts val="1200"/>
              <a:buFont typeface="Roboto Condensed Light"/>
              <a:buChar char="■"/>
              <a:defRPr sz="900">
                <a:solidFill>
                  <a:schemeClr val="accent1"/>
                </a:solidFill>
                <a:latin typeface="Lato Light"/>
                <a:ea typeface="Lato Light"/>
                <a:cs typeface="Lato Light"/>
                <a:sym typeface="Lato Light"/>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22">
    <p:spTree>
      <p:nvGrpSpPr>
        <p:cNvPr id="1" name="Shape 173"/>
        <p:cNvGrpSpPr/>
        <p:nvPr/>
      </p:nvGrpSpPr>
      <p:grpSpPr>
        <a:xfrm>
          <a:off x="0" y="0"/>
          <a:ext cx="0" cy="0"/>
          <a:chOff x="0" y="0"/>
          <a:chExt cx="0" cy="0"/>
        </a:xfrm>
      </p:grpSpPr>
      <p:sp>
        <p:nvSpPr>
          <p:cNvPr id="174" name="Google Shape;174;p25"/>
          <p:cNvSpPr/>
          <p:nvPr/>
        </p:nvSpPr>
        <p:spPr>
          <a:xfrm rot="-5831054">
            <a:off x="4913294" y="348248"/>
            <a:ext cx="6263918" cy="49486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txBox="1">
            <a:spLocks noGrp="1"/>
          </p:cNvSpPr>
          <p:nvPr>
            <p:ph type="title"/>
          </p:nvPr>
        </p:nvSpPr>
        <p:spPr>
          <a:xfrm>
            <a:off x="5954702" y="2590200"/>
            <a:ext cx="2454600" cy="5727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2800"/>
              <a:buNone/>
              <a:defRPr sz="3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34">
    <p:spTree>
      <p:nvGrpSpPr>
        <p:cNvPr id="1" name="Shape 176"/>
        <p:cNvGrpSpPr/>
        <p:nvPr/>
      </p:nvGrpSpPr>
      <p:grpSpPr>
        <a:xfrm>
          <a:off x="0" y="0"/>
          <a:ext cx="0" cy="0"/>
          <a:chOff x="0" y="0"/>
          <a:chExt cx="0" cy="0"/>
        </a:xfrm>
      </p:grpSpPr>
      <p:sp>
        <p:nvSpPr>
          <p:cNvPr id="177" name="Google Shape;177;p26"/>
          <p:cNvSpPr/>
          <p:nvPr/>
        </p:nvSpPr>
        <p:spPr>
          <a:xfrm rot="-5662572">
            <a:off x="-996679" y="-2085844"/>
            <a:ext cx="6613770" cy="522454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title"/>
          </p:nvPr>
        </p:nvSpPr>
        <p:spPr>
          <a:xfrm>
            <a:off x="734779" y="531008"/>
            <a:ext cx="3189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179" name="Google Shape;179;p26"/>
          <p:cNvSpPr txBox="1">
            <a:spLocks noGrp="1"/>
          </p:cNvSpPr>
          <p:nvPr>
            <p:ph type="subTitle" idx="1"/>
          </p:nvPr>
        </p:nvSpPr>
        <p:spPr>
          <a:xfrm>
            <a:off x="683179" y="2443950"/>
            <a:ext cx="30942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lnSpc>
                <a:spcPct val="100000"/>
              </a:lnSpc>
              <a:spcBef>
                <a:spcPts val="0"/>
              </a:spcBef>
              <a:spcAft>
                <a:spcPts val="0"/>
              </a:spcAft>
              <a:buSzPts val="1400"/>
              <a:buFont typeface="Lato"/>
              <a:buNone/>
              <a:defRPr>
                <a:latin typeface="Lato"/>
                <a:ea typeface="Lato"/>
                <a:cs typeface="Lato"/>
                <a:sym typeface="Lato"/>
              </a:defRPr>
            </a:lvl2pPr>
            <a:lvl3pPr lvl="2" rtl="0">
              <a:lnSpc>
                <a:spcPct val="100000"/>
              </a:lnSpc>
              <a:spcBef>
                <a:spcPts val="0"/>
              </a:spcBef>
              <a:spcAft>
                <a:spcPts val="0"/>
              </a:spcAft>
              <a:buSzPts val="1400"/>
              <a:buFont typeface="Lato"/>
              <a:buNone/>
              <a:defRPr>
                <a:latin typeface="Lato"/>
                <a:ea typeface="Lato"/>
                <a:cs typeface="Lato"/>
                <a:sym typeface="Lato"/>
              </a:defRPr>
            </a:lvl3pPr>
            <a:lvl4pPr lvl="3" rtl="0">
              <a:lnSpc>
                <a:spcPct val="100000"/>
              </a:lnSpc>
              <a:spcBef>
                <a:spcPts val="0"/>
              </a:spcBef>
              <a:spcAft>
                <a:spcPts val="0"/>
              </a:spcAft>
              <a:buSzPts val="1400"/>
              <a:buFont typeface="Lato"/>
              <a:buNone/>
              <a:defRPr>
                <a:latin typeface="Lato"/>
                <a:ea typeface="Lato"/>
                <a:cs typeface="Lato"/>
                <a:sym typeface="Lato"/>
              </a:defRPr>
            </a:lvl4pPr>
            <a:lvl5pPr lvl="4" rtl="0">
              <a:lnSpc>
                <a:spcPct val="100000"/>
              </a:lnSpc>
              <a:spcBef>
                <a:spcPts val="0"/>
              </a:spcBef>
              <a:spcAft>
                <a:spcPts val="0"/>
              </a:spcAft>
              <a:buSzPts val="1400"/>
              <a:buFont typeface="Lato"/>
              <a:buNone/>
              <a:defRPr>
                <a:latin typeface="Lato"/>
                <a:ea typeface="Lato"/>
                <a:cs typeface="Lato"/>
                <a:sym typeface="Lato"/>
              </a:defRPr>
            </a:lvl5pPr>
            <a:lvl6pPr lvl="5" rtl="0">
              <a:lnSpc>
                <a:spcPct val="100000"/>
              </a:lnSpc>
              <a:spcBef>
                <a:spcPts val="0"/>
              </a:spcBef>
              <a:spcAft>
                <a:spcPts val="0"/>
              </a:spcAft>
              <a:buSzPts val="1400"/>
              <a:buFont typeface="Lato"/>
              <a:buNone/>
              <a:defRPr>
                <a:latin typeface="Lato"/>
                <a:ea typeface="Lato"/>
                <a:cs typeface="Lato"/>
                <a:sym typeface="Lato"/>
              </a:defRPr>
            </a:lvl6pPr>
            <a:lvl7pPr lvl="6" rtl="0">
              <a:lnSpc>
                <a:spcPct val="100000"/>
              </a:lnSpc>
              <a:spcBef>
                <a:spcPts val="0"/>
              </a:spcBef>
              <a:spcAft>
                <a:spcPts val="0"/>
              </a:spcAft>
              <a:buSzPts val="1400"/>
              <a:buFont typeface="Lato"/>
              <a:buNone/>
              <a:defRPr>
                <a:latin typeface="Lato"/>
                <a:ea typeface="Lato"/>
                <a:cs typeface="Lato"/>
                <a:sym typeface="Lato"/>
              </a:defRPr>
            </a:lvl7pPr>
            <a:lvl8pPr lvl="7" rtl="0">
              <a:lnSpc>
                <a:spcPct val="100000"/>
              </a:lnSpc>
              <a:spcBef>
                <a:spcPts val="0"/>
              </a:spcBef>
              <a:spcAft>
                <a:spcPts val="0"/>
              </a:spcAft>
              <a:buSzPts val="1400"/>
              <a:buFont typeface="Lato"/>
              <a:buNone/>
              <a:defRPr>
                <a:latin typeface="Lato"/>
                <a:ea typeface="Lato"/>
                <a:cs typeface="Lato"/>
                <a:sym typeface="Lato"/>
              </a:defRPr>
            </a:lvl8pPr>
            <a:lvl9pPr lvl="8"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36">
    <p:bg>
      <p:bgPr>
        <a:solidFill>
          <a:schemeClr val="accent4"/>
        </a:solidFill>
        <a:effectLst/>
      </p:bgPr>
    </p:bg>
    <p:spTree>
      <p:nvGrpSpPr>
        <p:cNvPr id="1" name="Shape 180"/>
        <p:cNvGrpSpPr/>
        <p:nvPr/>
      </p:nvGrpSpPr>
      <p:grpSpPr>
        <a:xfrm>
          <a:off x="0" y="0"/>
          <a:ext cx="0" cy="0"/>
          <a:chOff x="0" y="0"/>
          <a:chExt cx="0" cy="0"/>
        </a:xfrm>
      </p:grpSpPr>
      <p:sp>
        <p:nvSpPr>
          <p:cNvPr id="181" name="Google Shape;181;p27"/>
          <p:cNvSpPr/>
          <p:nvPr/>
        </p:nvSpPr>
        <p:spPr>
          <a:xfrm rot="9317387">
            <a:off x="647384" y="-1327179"/>
            <a:ext cx="10401693" cy="821677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txBox="1">
            <a:spLocks noGrp="1"/>
          </p:cNvSpPr>
          <p:nvPr>
            <p:ph type="title"/>
          </p:nvPr>
        </p:nvSpPr>
        <p:spPr>
          <a:xfrm>
            <a:off x="4417813" y="1412300"/>
            <a:ext cx="4004100" cy="17940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rPr lang="en-US"/>
              <a:t>Click to edit Master title style</a:t>
            </a:r>
            <a:endParaRPr/>
          </a:p>
        </p:txBody>
      </p:sp>
      <p:sp>
        <p:nvSpPr>
          <p:cNvPr id="183" name="Google Shape;183;p27"/>
          <p:cNvSpPr txBox="1">
            <a:spLocks noGrp="1"/>
          </p:cNvSpPr>
          <p:nvPr>
            <p:ph type="subTitle" idx="1"/>
          </p:nvPr>
        </p:nvSpPr>
        <p:spPr>
          <a:xfrm>
            <a:off x="4417813" y="3206300"/>
            <a:ext cx="4004100" cy="943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000"/>
              <a:buNone/>
              <a:defRPr sz="1400">
                <a:latin typeface="Lato"/>
                <a:ea typeface="Lato"/>
                <a:cs typeface="Lato"/>
                <a:sym typeface="Lato"/>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1">
  <p:cSld name="CUSTOM_31">
    <p:spTree>
      <p:nvGrpSpPr>
        <p:cNvPr id="1" name="Shape 184"/>
        <p:cNvGrpSpPr/>
        <p:nvPr/>
      </p:nvGrpSpPr>
      <p:grpSpPr>
        <a:xfrm>
          <a:off x="0" y="0"/>
          <a:ext cx="0" cy="0"/>
          <a:chOff x="0" y="0"/>
          <a:chExt cx="0" cy="0"/>
        </a:xfrm>
      </p:grpSpPr>
      <p:sp>
        <p:nvSpPr>
          <p:cNvPr id="185" name="Google Shape;185;p28"/>
          <p:cNvSpPr/>
          <p:nvPr/>
        </p:nvSpPr>
        <p:spPr>
          <a:xfrm rot="4990237" flipH="1">
            <a:off x="-2625327" y="-1192315"/>
            <a:ext cx="9529075" cy="752786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rot="-2700000" flipH="1">
            <a:off x="7974369" y="-96299"/>
            <a:ext cx="1889730" cy="1895167"/>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title" hasCustomPrompt="1"/>
          </p:nvPr>
        </p:nvSpPr>
        <p:spPr>
          <a:xfrm>
            <a:off x="734775" y="1584100"/>
            <a:ext cx="5403300" cy="1963500"/>
          </a:xfrm>
          <a:prstGeom prst="rect">
            <a:avLst/>
          </a:prstGeom>
        </p:spPr>
        <p:txBody>
          <a:bodyPr spcFirstLastPara="1" wrap="square" lIns="91425" tIns="91425" rIns="91425" bIns="91425" anchor="b" anchorCtr="0">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8" name="Google Shape;188;p28"/>
          <p:cNvSpPr txBox="1">
            <a:spLocks noGrp="1"/>
          </p:cNvSpPr>
          <p:nvPr>
            <p:ph type="body" idx="1"/>
          </p:nvPr>
        </p:nvSpPr>
        <p:spPr>
          <a:xfrm>
            <a:off x="734775" y="3630200"/>
            <a:ext cx="5403300" cy="13008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pPr lvl="0"/>
            <a:r>
              <a:rPr lang="en-US"/>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32">
    <p:spTree>
      <p:nvGrpSpPr>
        <p:cNvPr id="1" name="Shape 189"/>
        <p:cNvGrpSpPr/>
        <p:nvPr/>
      </p:nvGrpSpPr>
      <p:grpSpPr>
        <a:xfrm>
          <a:off x="0" y="0"/>
          <a:ext cx="0" cy="0"/>
          <a:chOff x="0" y="0"/>
          <a:chExt cx="0" cy="0"/>
        </a:xfrm>
      </p:grpSpPr>
      <p:sp>
        <p:nvSpPr>
          <p:cNvPr id="190" name="Google Shape;190;p29"/>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191" name="Google Shape;191;p29"/>
          <p:cNvSpPr txBox="1">
            <a:spLocks noGrp="1"/>
          </p:cNvSpPr>
          <p:nvPr>
            <p:ph type="title" idx="2" hasCustomPrompt="1"/>
          </p:nvPr>
        </p:nvSpPr>
        <p:spPr>
          <a:xfrm>
            <a:off x="734776" y="220112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2" name="Google Shape;192;p29"/>
          <p:cNvSpPr txBox="1">
            <a:spLocks noGrp="1"/>
          </p:cNvSpPr>
          <p:nvPr>
            <p:ph type="ctrTitle" idx="3"/>
          </p:nvPr>
        </p:nvSpPr>
        <p:spPr>
          <a:xfrm>
            <a:off x="734775" y="2668225"/>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93" name="Google Shape;193;p29"/>
          <p:cNvSpPr txBox="1">
            <a:spLocks noGrp="1"/>
          </p:cNvSpPr>
          <p:nvPr>
            <p:ph type="subTitle" idx="1"/>
          </p:nvPr>
        </p:nvSpPr>
        <p:spPr>
          <a:xfrm>
            <a:off x="734775" y="300532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94" name="Google Shape;194;p29"/>
          <p:cNvSpPr txBox="1">
            <a:spLocks noGrp="1"/>
          </p:cNvSpPr>
          <p:nvPr>
            <p:ph type="title" idx="4" hasCustomPrompt="1"/>
          </p:nvPr>
        </p:nvSpPr>
        <p:spPr>
          <a:xfrm>
            <a:off x="3444001" y="224647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5" name="Google Shape;195;p29"/>
          <p:cNvSpPr txBox="1">
            <a:spLocks noGrp="1"/>
          </p:cNvSpPr>
          <p:nvPr>
            <p:ph type="ctrTitle" idx="5"/>
          </p:nvPr>
        </p:nvSpPr>
        <p:spPr>
          <a:xfrm>
            <a:off x="3444001" y="2713578"/>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96" name="Google Shape;196;p29"/>
          <p:cNvSpPr txBox="1">
            <a:spLocks noGrp="1"/>
          </p:cNvSpPr>
          <p:nvPr>
            <p:ph type="subTitle" idx="6"/>
          </p:nvPr>
        </p:nvSpPr>
        <p:spPr>
          <a:xfrm>
            <a:off x="3444001" y="305067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197" name="Google Shape;197;p29"/>
          <p:cNvSpPr txBox="1">
            <a:spLocks noGrp="1"/>
          </p:cNvSpPr>
          <p:nvPr>
            <p:ph type="title" idx="7" hasCustomPrompt="1"/>
          </p:nvPr>
        </p:nvSpPr>
        <p:spPr>
          <a:xfrm>
            <a:off x="6153225" y="2201125"/>
            <a:ext cx="22560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8" name="Google Shape;198;p29"/>
          <p:cNvSpPr txBox="1">
            <a:spLocks noGrp="1"/>
          </p:cNvSpPr>
          <p:nvPr>
            <p:ph type="ctrTitle" idx="8"/>
          </p:nvPr>
        </p:nvSpPr>
        <p:spPr>
          <a:xfrm>
            <a:off x="6153230" y="2668228"/>
            <a:ext cx="22560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199" name="Google Shape;199;p29"/>
          <p:cNvSpPr txBox="1">
            <a:spLocks noGrp="1"/>
          </p:cNvSpPr>
          <p:nvPr>
            <p:ph type="subTitle" idx="9"/>
          </p:nvPr>
        </p:nvSpPr>
        <p:spPr>
          <a:xfrm>
            <a:off x="6153230" y="3005322"/>
            <a:ext cx="22560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200" name="Google Shape;200;p29"/>
          <p:cNvSpPr/>
          <p:nvPr/>
        </p:nvSpPr>
        <p:spPr>
          <a:xfrm rot="-4578298">
            <a:off x="-1439950" y="-697248"/>
            <a:ext cx="3097727" cy="2447350"/>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133177" y="4184089"/>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rot="-7011754">
            <a:off x="6408479" y="2717544"/>
            <a:ext cx="6263851" cy="4948861"/>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33">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05" name="Google Shape;205;p30"/>
          <p:cNvSpPr txBox="1">
            <a:spLocks noGrp="1"/>
          </p:cNvSpPr>
          <p:nvPr>
            <p:ph type="title" idx="2" hasCustomPrompt="1"/>
          </p:nvPr>
        </p:nvSpPr>
        <p:spPr>
          <a:xfrm>
            <a:off x="734771"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6" name="Google Shape;206;p30"/>
          <p:cNvSpPr txBox="1">
            <a:spLocks noGrp="1"/>
          </p:cNvSpPr>
          <p:nvPr>
            <p:ph type="ctrTitle" idx="3"/>
          </p:nvPr>
        </p:nvSpPr>
        <p:spPr>
          <a:xfrm>
            <a:off x="734775" y="2656888"/>
            <a:ext cx="16845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07" name="Google Shape;207;p30"/>
          <p:cNvSpPr txBox="1">
            <a:spLocks noGrp="1"/>
          </p:cNvSpPr>
          <p:nvPr>
            <p:ph type="subTitle" idx="1"/>
          </p:nvPr>
        </p:nvSpPr>
        <p:spPr>
          <a:xfrm>
            <a:off x="734775" y="2993980"/>
            <a:ext cx="16845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208" name="Google Shape;208;p30"/>
          <p:cNvSpPr txBox="1">
            <a:spLocks noGrp="1"/>
          </p:cNvSpPr>
          <p:nvPr>
            <p:ph type="title" idx="4" hasCustomPrompt="1"/>
          </p:nvPr>
        </p:nvSpPr>
        <p:spPr>
          <a:xfrm>
            <a:off x="2739146"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9" name="Google Shape;209;p30"/>
          <p:cNvSpPr txBox="1">
            <a:spLocks noGrp="1"/>
          </p:cNvSpPr>
          <p:nvPr>
            <p:ph type="ctrTitle" idx="5"/>
          </p:nvPr>
        </p:nvSpPr>
        <p:spPr>
          <a:xfrm>
            <a:off x="2739150"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10" name="Google Shape;210;p30"/>
          <p:cNvSpPr txBox="1">
            <a:spLocks noGrp="1"/>
          </p:cNvSpPr>
          <p:nvPr>
            <p:ph type="subTitle" idx="6"/>
          </p:nvPr>
        </p:nvSpPr>
        <p:spPr>
          <a:xfrm>
            <a:off x="2739150"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211" name="Google Shape;211;p30"/>
          <p:cNvSpPr txBox="1">
            <a:spLocks noGrp="1"/>
          </p:cNvSpPr>
          <p:nvPr>
            <p:ph type="title" idx="7" hasCustomPrompt="1"/>
          </p:nvPr>
        </p:nvSpPr>
        <p:spPr>
          <a:xfrm>
            <a:off x="4743521"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2" name="Google Shape;212;p30"/>
          <p:cNvSpPr txBox="1">
            <a:spLocks noGrp="1"/>
          </p:cNvSpPr>
          <p:nvPr>
            <p:ph type="ctrTitle" idx="8"/>
          </p:nvPr>
        </p:nvSpPr>
        <p:spPr>
          <a:xfrm>
            <a:off x="4743525"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13" name="Google Shape;213;p30"/>
          <p:cNvSpPr txBox="1">
            <a:spLocks noGrp="1"/>
          </p:cNvSpPr>
          <p:nvPr>
            <p:ph type="subTitle" idx="9"/>
          </p:nvPr>
        </p:nvSpPr>
        <p:spPr>
          <a:xfrm>
            <a:off x="4743525"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214" name="Google Shape;214;p30"/>
          <p:cNvSpPr txBox="1">
            <a:spLocks noGrp="1"/>
          </p:cNvSpPr>
          <p:nvPr>
            <p:ph type="title" idx="13" hasCustomPrompt="1"/>
          </p:nvPr>
        </p:nvSpPr>
        <p:spPr>
          <a:xfrm>
            <a:off x="6747896" y="2189788"/>
            <a:ext cx="1684500" cy="467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50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15" name="Google Shape;215;p30"/>
          <p:cNvSpPr txBox="1">
            <a:spLocks noGrp="1"/>
          </p:cNvSpPr>
          <p:nvPr>
            <p:ph type="ctrTitle" idx="14"/>
          </p:nvPr>
        </p:nvSpPr>
        <p:spPr>
          <a:xfrm>
            <a:off x="6747900" y="2656888"/>
            <a:ext cx="1684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16" name="Google Shape;216;p30"/>
          <p:cNvSpPr txBox="1">
            <a:spLocks noGrp="1"/>
          </p:cNvSpPr>
          <p:nvPr>
            <p:ph type="subTitle" idx="15"/>
          </p:nvPr>
        </p:nvSpPr>
        <p:spPr>
          <a:xfrm>
            <a:off x="6747900" y="2993980"/>
            <a:ext cx="16845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217" name="Google Shape;217;p30"/>
          <p:cNvSpPr/>
          <p:nvPr/>
        </p:nvSpPr>
        <p:spPr>
          <a:xfrm rot="-9262493">
            <a:off x="-1983754" y="3558519"/>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9262493">
            <a:off x="7064996" y="-41931"/>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5">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203900" y="430658"/>
            <a:ext cx="6736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rhee Columns 1">
  <p:cSld name="CUSTOM_6">
    <p:spTree>
      <p:nvGrpSpPr>
        <p:cNvPr id="1" name="Shape 221"/>
        <p:cNvGrpSpPr/>
        <p:nvPr/>
      </p:nvGrpSpPr>
      <p:grpSpPr>
        <a:xfrm>
          <a:off x="0" y="0"/>
          <a:ext cx="0" cy="0"/>
          <a:chOff x="0" y="0"/>
          <a:chExt cx="0" cy="0"/>
        </a:xfrm>
      </p:grpSpPr>
      <p:sp>
        <p:nvSpPr>
          <p:cNvPr id="222" name="Google Shape;222;p32"/>
          <p:cNvSpPr/>
          <p:nvPr/>
        </p:nvSpPr>
        <p:spPr>
          <a:xfrm rot="-5980162">
            <a:off x="4160338" y="35175"/>
            <a:ext cx="6263754" cy="494861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rot="2700000">
            <a:off x="-965314" y="-96299"/>
            <a:ext cx="1889730" cy="1895167"/>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txBox="1">
            <a:spLocks noGrp="1"/>
          </p:cNvSpPr>
          <p:nvPr>
            <p:ph type="ctrTitle"/>
          </p:nvPr>
        </p:nvSpPr>
        <p:spPr>
          <a:xfrm>
            <a:off x="1179750" y="1595100"/>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r>
              <a:rPr lang="en-US"/>
              <a:t>Click to edit Master title style</a:t>
            </a:r>
            <a:endParaRPr/>
          </a:p>
        </p:txBody>
      </p:sp>
      <p:sp>
        <p:nvSpPr>
          <p:cNvPr id="225" name="Google Shape;225;p32"/>
          <p:cNvSpPr txBox="1">
            <a:spLocks noGrp="1"/>
          </p:cNvSpPr>
          <p:nvPr>
            <p:ph type="subTitle" idx="1"/>
          </p:nvPr>
        </p:nvSpPr>
        <p:spPr>
          <a:xfrm>
            <a:off x="1179750" y="1993550"/>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26" name="Google Shape;226;p32"/>
          <p:cNvSpPr txBox="1">
            <a:spLocks noGrp="1"/>
          </p:cNvSpPr>
          <p:nvPr>
            <p:ph type="title" idx="2"/>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27" name="Google Shape;227;p32"/>
          <p:cNvSpPr txBox="1">
            <a:spLocks noGrp="1"/>
          </p:cNvSpPr>
          <p:nvPr>
            <p:ph type="ctrTitle" idx="3"/>
          </p:nvPr>
        </p:nvSpPr>
        <p:spPr>
          <a:xfrm>
            <a:off x="1179750" y="2598525"/>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r>
              <a:rPr lang="en-US"/>
              <a:t>Click to edit Master title style</a:t>
            </a:r>
            <a:endParaRPr/>
          </a:p>
        </p:txBody>
      </p:sp>
      <p:sp>
        <p:nvSpPr>
          <p:cNvPr id="228" name="Google Shape;228;p32"/>
          <p:cNvSpPr txBox="1">
            <a:spLocks noGrp="1"/>
          </p:cNvSpPr>
          <p:nvPr>
            <p:ph type="subTitle" idx="4"/>
          </p:nvPr>
        </p:nvSpPr>
        <p:spPr>
          <a:xfrm>
            <a:off x="1179750" y="2996975"/>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29" name="Google Shape;229;p32"/>
          <p:cNvSpPr txBox="1">
            <a:spLocks noGrp="1"/>
          </p:cNvSpPr>
          <p:nvPr>
            <p:ph type="ctrTitle" idx="5"/>
          </p:nvPr>
        </p:nvSpPr>
        <p:spPr>
          <a:xfrm>
            <a:off x="1179750" y="3603607"/>
            <a:ext cx="32013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r>
              <a:rPr lang="en-US"/>
              <a:t>Click to edit Master title style</a:t>
            </a:r>
            <a:endParaRPr/>
          </a:p>
        </p:txBody>
      </p:sp>
      <p:sp>
        <p:nvSpPr>
          <p:cNvPr id="230" name="Google Shape;230;p32"/>
          <p:cNvSpPr txBox="1">
            <a:spLocks noGrp="1"/>
          </p:cNvSpPr>
          <p:nvPr>
            <p:ph type="subTitle" idx="6"/>
          </p:nvPr>
        </p:nvSpPr>
        <p:spPr>
          <a:xfrm>
            <a:off x="1179750" y="4002057"/>
            <a:ext cx="35841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3">
  <p:cSld name="CUSTOM_23">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a:off x="1490300" y="2294425"/>
            <a:ext cx="26154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r>
              <a:rPr lang="en-US"/>
              <a:t>Click to edit Master title style</a:t>
            </a:r>
            <a:endParaRPr/>
          </a:p>
        </p:txBody>
      </p:sp>
      <p:sp>
        <p:nvSpPr>
          <p:cNvPr id="233" name="Google Shape;233;p33"/>
          <p:cNvSpPr txBox="1">
            <a:spLocks noGrp="1"/>
          </p:cNvSpPr>
          <p:nvPr>
            <p:ph type="subTitle" idx="1"/>
          </p:nvPr>
        </p:nvSpPr>
        <p:spPr>
          <a:xfrm>
            <a:off x="1490300" y="2692875"/>
            <a:ext cx="26154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34" name="Google Shape;234;p33"/>
          <p:cNvSpPr txBox="1">
            <a:spLocks noGrp="1"/>
          </p:cNvSpPr>
          <p:nvPr>
            <p:ph type="ctrTitle" idx="2"/>
          </p:nvPr>
        </p:nvSpPr>
        <p:spPr>
          <a:xfrm>
            <a:off x="5038300" y="2294425"/>
            <a:ext cx="26154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r>
              <a:rPr lang="en-US"/>
              <a:t>Click to edit Master title style</a:t>
            </a:r>
            <a:endParaRPr/>
          </a:p>
        </p:txBody>
      </p:sp>
      <p:sp>
        <p:nvSpPr>
          <p:cNvPr id="235" name="Google Shape;235;p33"/>
          <p:cNvSpPr txBox="1">
            <a:spLocks noGrp="1"/>
          </p:cNvSpPr>
          <p:nvPr>
            <p:ph type="subTitle" idx="3"/>
          </p:nvPr>
        </p:nvSpPr>
        <p:spPr>
          <a:xfrm>
            <a:off x="5038300" y="2692875"/>
            <a:ext cx="26154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r" rtl="0">
              <a:lnSpc>
                <a:spcPct val="100000"/>
              </a:lnSpc>
              <a:spcBef>
                <a:spcPts val="0"/>
              </a:spcBef>
              <a:spcAft>
                <a:spcPts val="0"/>
              </a:spcAft>
              <a:buSzPts val="1000"/>
              <a:buFont typeface="Lato"/>
              <a:buNone/>
              <a:defRPr sz="1000">
                <a:latin typeface="Lato"/>
                <a:ea typeface="Lato"/>
                <a:cs typeface="Lato"/>
                <a:sym typeface="Lato"/>
              </a:defRPr>
            </a:lvl2pPr>
            <a:lvl3pPr lvl="2" algn="r" rtl="0">
              <a:lnSpc>
                <a:spcPct val="100000"/>
              </a:lnSpc>
              <a:spcBef>
                <a:spcPts val="0"/>
              </a:spcBef>
              <a:spcAft>
                <a:spcPts val="0"/>
              </a:spcAft>
              <a:buSzPts val="1000"/>
              <a:buFont typeface="Lato"/>
              <a:buNone/>
              <a:defRPr sz="1000">
                <a:latin typeface="Lato"/>
                <a:ea typeface="Lato"/>
                <a:cs typeface="Lato"/>
                <a:sym typeface="Lato"/>
              </a:defRPr>
            </a:lvl3pPr>
            <a:lvl4pPr lvl="3" algn="r" rtl="0">
              <a:lnSpc>
                <a:spcPct val="100000"/>
              </a:lnSpc>
              <a:spcBef>
                <a:spcPts val="0"/>
              </a:spcBef>
              <a:spcAft>
                <a:spcPts val="0"/>
              </a:spcAft>
              <a:buSzPts val="1000"/>
              <a:buFont typeface="Lato"/>
              <a:buNone/>
              <a:defRPr sz="1000">
                <a:latin typeface="Lato"/>
                <a:ea typeface="Lato"/>
                <a:cs typeface="Lato"/>
                <a:sym typeface="Lato"/>
              </a:defRPr>
            </a:lvl4pPr>
            <a:lvl5pPr lvl="4" algn="r" rtl="0">
              <a:lnSpc>
                <a:spcPct val="100000"/>
              </a:lnSpc>
              <a:spcBef>
                <a:spcPts val="0"/>
              </a:spcBef>
              <a:spcAft>
                <a:spcPts val="0"/>
              </a:spcAft>
              <a:buSzPts val="1000"/>
              <a:buFont typeface="Lato"/>
              <a:buNone/>
              <a:defRPr sz="1000">
                <a:latin typeface="Lato"/>
                <a:ea typeface="Lato"/>
                <a:cs typeface="Lato"/>
                <a:sym typeface="Lato"/>
              </a:defRPr>
            </a:lvl5pPr>
            <a:lvl6pPr lvl="5" algn="r" rtl="0">
              <a:lnSpc>
                <a:spcPct val="100000"/>
              </a:lnSpc>
              <a:spcBef>
                <a:spcPts val="0"/>
              </a:spcBef>
              <a:spcAft>
                <a:spcPts val="0"/>
              </a:spcAft>
              <a:buSzPts val="1000"/>
              <a:buFont typeface="Lato"/>
              <a:buNone/>
              <a:defRPr sz="1000">
                <a:latin typeface="Lato"/>
                <a:ea typeface="Lato"/>
                <a:cs typeface="Lato"/>
                <a:sym typeface="Lato"/>
              </a:defRPr>
            </a:lvl6pPr>
            <a:lvl7pPr lvl="6" algn="r" rtl="0">
              <a:lnSpc>
                <a:spcPct val="100000"/>
              </a:lnSpc>
              <a:spcBef>
                <a:spcPts val="0"/>
              </a:spcBef>
              <a:spcAft>
                <a:spcPts val="0"/>
              </a:spcAft>
              <a:buSzPts val="1000"/>
              <a:buFont typeface="Lato"/>
              <a:buNone/>
              <a:defRPr sz="1000">
                <a:latin typeface="Lato"/>
                <a:ea typeface="Lato"/>
                <a:cs typeface="Lato"/>
                <a:sym typeface="Lato"/>
              </a:defRPr>
            </a:lvl7pPr>
            <a:lvl8pPr lvl="7" algn="r" rtl="0">
              <a:lnSpc>
                <a:spcPct val="100000"/>
              </a:lnSpc>
              <a:spcBef>
                <a:spcPts val="0"/>
              </a:spcBef>
              <a:spcAft>
                <a:spcPts val="0"/>
              </a:spcAft>
              <a:buSzPts val="1000"/>
              <a:buFont typeface="Lato"/>
              <a:buNone/>
              <a:defRPr sz="1000">
                <a:latin typeface="Lato"/>
                <a:ea typeface="Lato"/>
                <a:cs typeface="Lato"/>
                <a:sym typeface="Lato"/>
              </a:defRPr>
            </a:lvl8pPr>
            <a:lvl9pPr lvl="8" algn="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36" name="Google Shape;236;p33"/>
          <p:cNvSpPr/>
          <p:nvPr/>
        </p:nvSpPr>
        <p:spPr>
          <a:xfrm rot="-1537507" flipH="1">
            <a:off x="-1623329" y="3977294"/>
            <a:ext cx="4979555" cy="39335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rot="10800000" flipH="1">
            <a:off x="-153752" y="2725421"/>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CUSTOM_24">
    <p:bg>
      <p:bgPr>
        <a:solidFill>
          <a:schemeClr val="accent4"/>
        </a:solidFill>
        <a:effectLst/>
      </p:bgPr>
    </p:bg>
    <p:spTree>
      <p:nvGrpSpPr>
        <p:cNvPr id="1" name="Shape 239"/>
        <p:cNvGrpSpPr/>
        <p:nvPr/>
      </p:nvGrpSpPr>
      <p:grpSpPr>
        <a:xfrm>
          <a:off x="0" y="0"/>
          <a:ext cx="0" cy="0"/>
          <a:chOff x="0" y="0"/>
          <a:chExt cx="0" cy="0"/>
        </a:xfrm>
      </p:grpSpPr>
      <p:sp>
        <p:nvSpPr>
          <p:cNvPr id="240" name="Google Shape;240;p34"/>
          <p:cNvSpPr/>
          <p:nvPr/>
        </p:nvSpPr>
        <p:spPr>
          <a:xfrm rot="-6376311">
            <a:off x="1292737" y="-1147081"/>
            <a:ext cx="6558512" cy="706581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txBox="1">
            <a:spLocks noGrp="1"/>
          </p:cNvSpPr>
          <p:nvPr>
            <p:ph type="subTitle" idx="1"/>
          </p:nvPr>
        </p:nvSpPr>
        <p:spPr>
          <a:xfrm>
            <a:off x="2943600" y="3256599"/>
            <a:ext cx="27234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42" name="Google Shape;242;p34"/>
          <p:cNvSpPr txBox="1">
            <a:spLocks noGrp="1"/>
          </p:cNvSpPr>
          <p:nvPr>
            <p:ph type="title"/>
          </p:nvPr>
        </p:nvSpPr>
        <p:spPr>
          <a:xfrm>
            <a:off x="2943600" y="2200400"/>
            <a:ext cx="27234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5"/>
          <p:cNvSpPr txBox="1">
            <a:spLocks noGrp="1"/>
          </p:cNvSpPr>
          <p:nvPr>
            <p:ph type="ctrTitle"/>
          </p:nvPr>
        </p:nvSpPr>
        <p:spPr>
          <a:xfrm>
            <a:off x="1608662" y="3290250"/>
            <a:ext cx="23157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30" name="Google Shape;30;p5"/>
          <p:cNvSpPr txBox="1">
            <a:spLocks noGrp="1"/>
          </p:cNvSpPr>
          <p:nvPr>
            <p:ph type="subTitle" idx="1"/>
          </p:nvPr>
        </p:nvSpPr>
        <p:spPr>
          <a:xfrm>
            <a:off x="1608662" y="3620526"/>
            <a:ext cx="23157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31" name="Google Shape;31;p5"/>
          <p:cNvSpPr txBox="1">
            <a:spLocks noGrp="1"/>
          </p:cNvSpPr>
          <p:nvPr>
            <p:ph type="ctrTitle" idx="2"/>
          </p:nvPr>
        </p:nvSpPr>
        <p:spPr>
          <a:xfrm>
            <a:off x="5219631" y="3290250"/>
            <a:ext cx="23157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32" name="Google Shape;32;p5"/>
          <p:cNvSpPr txBox="1">
            <a:spLocks noGrp="1"/>
          </p:cNvSpPr>
          <p:nvPr>
            <p:ph type="subTitle" idx="3"/>
          </p:nvPr>
        </p:nvSpPr>
        <p:spPr>
          <a:xfrm>
            <a:off x="5219631" y="3620513"/>
            <a:ext cx="23157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33" name="Google Shape;33;p5"/>
          <p:cNvSpPr txBox="1">
            <a:spLocks noGrp="1"/>
          </p:cNvSpPr>
          <p:nvPr>
            <p:ph type="title" idx="4"/>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4" name="Google Shape;34;p5"/>
          <p:cNvSpPr/>
          <p:nvPr/>
        </p:nvSpPr>
        <p:spPr>
          <a:xfrm rot="7923033">
            <a:off x="5332222" y="1693848"/>
            <a:ext cx="2090483" cy="1651894"/>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7923033">
            <a:off x="1876947" y="1606098"/>
            <a:ext cx="2090483" cy="1651894"/>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
  <p:cSld name="CUSTOM_8">
    <p:spTree>
      <p:nvGrpSpPr>
        <p:cNvPr id="1" name="Shape 246"/>
        <p:cNvGrpSpPr/>
        <p:nvPr/>
      </p:nvGrpSpPr>
      <p:grpSpPr>
        <a:xfrm>
          <a:off x="0" y="0"/>
          <a:ext cx="0" cy="0"/>
          <a:chOff x="0" y="0"/>
          <a:chExt cx="0" cy="0"/>
        </a:xfrm>
      </p:grpSpPr>
      <p:sp>
        <p:nvSpPr>
          <p:cNvPr id="247" name="Google Shape;247;p36"/>
          <p:cNvSpPr txBox="1">
            <a:spLocks noGrp="1"/>
          </p:cNvSpPr>
          <p:nvPr>
            <p:ph type="ctrTitle"/>
          </p:nvPr>
        </p:nvSpPr>
        <p:spPr>
          <a:xfrm>
            <a:off x="1479150" y="3711924"/>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48" name="Google Shape;248;p36"/>
          <p:cNvSpPr txBox="1">
            <a:spLocks noGrp="1"/>
          </p:cNvSpPr>
          <p:nvPr>
            <p:ph type="subTitle" idx="1"/>
          </p:nvPr>
        </p:nvSpPr>
        <p:spPr>
          <a:xfrm>
            <a:off x="1311000" y="3966001"/>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49" name="Google Shape;249;p36"/>
          <p:cNvSpPr txBox="1">
            <a:spLocks noGrp="1"/>
          </p:cNvSpPr>
          <p:nvPr>
            <p:ph type="ctrTitle" idx="2"/>
          </p:nvPr>
        </p:nvSpPr>
        <p:spPr>
          <a:xfrm>
            <a:off x="3797850" y="3711912"/>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50" name="Google Shape;250;p36"/>
          <p:cNvSpPr txBox="1">
            <a:spLocks noGrp="1"/>
          </p:cNvSpPr>
          <p:nvPr>
            <p:ph type="subTitle" idx="3"/>
          </p:nvPr>
        </p:nvSpPr>
        <p:spPr>
          <a:xfrm>
            <a:off x="3629700" y="3965988"/>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51" name="Google Shape;251;p36"/>
          <p:cNvSpPr txBox="1">
            <a:spLocks noGrp="1"/>
          </p:cNvSpPr>
          <p:nvPr>
            <p:ph type="ctrTitle" idx="4"/>
          </p:nvPr>
        </p:nvSpPr>
        <p:spPr>
          <a:xfrm>
            <a:off x="6116550" y="3711924"/>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52" name="Google Shape;252;p36"/>
          <p:cNvSpPr txBox="1">
            <a:spLocks noGrp="1"/>
          </p:cNvSpPr>
          <p:nvPr>
            <p:ph type="subTitle" idx="5"/>
          </p:nvPr>
        </p:nvSpPr>
        <p:spPr>
          <a:xfrm>
            <a:off x="5948400" y="3966001"/>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53" name="Google Shape;253;p36"/>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54" name="Google Shape;254;p36"/>
          <p:cNvSpPr txBox="1">
            <a:spLocks noGrp="1"/>
          </p:cNvSpPr>
          <p:nvPr>
            <p:ph type="ctrTitle" idx="7"/>
          </p:nvPr>
        </p:nvSpPr>
        <p:spPr>
          <a:xfrm>
            <a:off x="14791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55" name="Google Shape;255;p36"/>
          <p:cNvSpPr txBox="1">
            <a:spLocks noGrp="1"/>
          </p:cNvSpPr>
          <p:nvPr>
            <p:ph type="subTitle" idx="8"/>
          </p:nvPr>
        </p:nvSpPr>
        <p:spPr>
          <a:xfrm>
            <a:off x="1311000" y="2106376"/>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56" name="Google Shape;256;p36"/>
          <p:cNvSpPr txBox="1">
            <a:spLocks noGrp="1"/>
          </p:cNvSpPr>
          <p:nvPr>
            <p:ph type="ctrTitle" idx="9"/>
          </p:nvPr>
        </p:nvSpPr>
        <p:spPr>
          <a:xfrm>
            <a:off x="3797850" y="185228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57" name="Google Shape;257;p36"/>
          <p:cNvSpPr txBox="1">
            <a:spLocks noGrp="1"/>
          </p:cNvSpPr>
          <p:nvPr>
            <p:ph type="subTitle" idx="13"/>
          </p:nvPr>
        </p:nvSpPr>
        <p:spPr>
          <a:xfrm>
            <a:off x="3629700" y="2106363"/>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58" name="Google Shape;258;p36"/>
          <p:cNvSpPr txBox="1">
            <a:spLocks noGrp="1"/>
          </p:cNvSpPr>
          <p:nvPr>
            <p:ph type="ctrTitle" idx="14"/>
          </p:nvPr>
        </p:nvSpPr>
        <p:spPr>
          <a:xfrm>
            <a:off x="61165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59" name="Google Shape;259;p36"/>
          <p:cNvSpPr txBox="1">
            <a:spLocks noGrp="1"/>
          </p:cNvSpPr>
          <p:nvPr>
            <p:ph type="subTitle" idx="15"/>
          </p:nvPr>
        </p:nvSpPr>
        <p:spPr>
          <a:xfrm>
            <a:off x="5948400" y="2106376"/>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
  <p:cSld name="CUSTOM_25">
    <p:spTree>
      <p:nvGrpSpPr>
        <p:cNvPr id="1" name="Shape 260"/>
        <p:cNvGrpSpPr/>
        <p:nvPr/>
      </p:nvGrpSpPr>
      <p:grpSpPr>
        <a:xfrm>
          <a:off x="0" y="0"/>
          <a:ext cx="0" cy="0"/>
          <a:chOff x="0" y="0"/>
          <a:chExt cx="0" cy="0"/>
        </a:xfrm>
      </p:grpSpPr>
      <p:sp>
        <p:nvSpPr>
          <p:cNvPr id="261" name="Google Shape;261;p37"/>
          <p:cNvSpPr txBox="1">
            <a:spLocks noGrp="1"/>
          </p:cNvSpPr>
          <p:nvPr>
            <p:ph type="ctrTitle"/>
          </p:nvPr>
        </p:nvSpPr>
        <p:spPr>
          <a:xfrm>
            <a:off x="2638500" y="3521424"/>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62" name="Google Shape;262;p37"/>
          <p:cNvSpPr txBox="1">
            <a:spLocks noGrp="1"/>
          </p:cNvSpPr>
          <p:nvPr>
            <p:ph type="subTitle" idx="1"/>
          </p:nvPr>
        </p:nvSpPr>
        <p:spPr>
          <a:xfrm>
            <a:off x="2470350" y="3775501"/>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63" name="Google Shape;263;p37"/>
          <p:cNvSpPr txBox="1">
            <a:spLocks noGrp="1"/>
          </p:cNvSpPr>
          <p:nvPr>
            <p:ph type="ctrTitle" idx="2"/>
          </p:nvPr>
        </p:nvSpPr>
        <p:spPr>
          <a:xfrm>
            <a:off x="4957200" y="3521412"/>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64" name="Google Shape;264;p37"/>
          <p:cNvSpPr txBox="1">
            <a:spLocks noGrp="1"/>
          </p:cNvSpPr>
          <p:nvPr>
            <p:ph type="subTitle" idx="3"/>
          </p:nvPr>
        </p:nvSpPr>
        <p:spPr>
          <a:xfrm>
            <a:off x="4789050" y="3775488"/>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65" name="Google Shape;265;p37"/>
          <p:cNvSpPr txBox="1">
            <a:spLocks noGrp="1"/>
          </p:cNvSpPr>
          <p:nvPr>
            <p:ph type="ctrTitle" idx="4"/>
          </p:nvPr>
        </p:nvSpPr>
        <p:spPr>
          <a:xfrm>
            <a:off x="14791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66" name="Google Shape;266;p37"/>
          <p:cNvSpPr txBox="1">
            <a:spLocks noGrp="1"/>
          </p:cNvSpPr>
          <p:nvPr>
            <p:ph type="subTitle" idx="5"/>
          </p:nvPr>
        </p:nvSpPr>
        <p:spPr>
          <a:xfrm>
            <a:off x="1311000" y="2106376"/>
            <a:ext cx="1884600" cy="510300"/>
          </a:xfrm>
          <a:prstGeom prst="rect">
            <a:avLst/>
          </a:prstGeom>
        </p:spPr>
        <p:txBody>
          <a:bodyPr spcFirstLastPara="1" wrap="square" lIns="91425" tIns="91425" rIns="91425" bIns="91425" anchor="t" anchorCtr="0">
            <a:normAutofit/>
          </a:bodyPr>
          <a:lstStyle>
            <a:lvl1pPr lvl="0" algn="ctr" rtl="0">
              <a:lnSpc>
                <a:spcPct val="8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67" name="Google Shape;267;p37"/>
          <p:cNvSpPr txBox="1">
            <a:spLocks noGrp="1"/>
          </p:cNvSpPr>
          <p:nvPr>
            <p:ph type="ctrTitle" idx="6"/>
          </p:nvPr>
        </p:nvSpPr>
        <p:spPr>
          <a:xfrm>
            <a:off x="3797850" y="1852287"/>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68" name="Google Shape;268;p37"/>
          <p:cNvSpPr txBox="1">
            <a:spLocks noGrp="1"/>
          </p:cNvSpPr>
          <p:nvPr>
            <p:ph type="subTitle" idx="7"/>
          </p:nvPr>
        </p:nvSpPr>
        <p:spPr>
          <a:xfrm>
            <a:off x="3629700" y="2106363"/>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69" name="Google Shape;269;p37"/>
          <p:cNvSpPr txBox="1">
            <a:spLocks noGrp="1"/>
          </p:cNvSpPr>
          <p:nvPr>
            <p:ph type="ctrTitle" idx="8"/>
          </p:nvPr>
        </p:nvSpPr>
        <p:spPr>
          <a:xfrm>
            <a:off x="6116550" y="1852299"/>
            <a:ext cx="15483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70" name="Google Shape;270;p37"/>
          <p:cNvSpPr txBox="1">
            <a:spLocks noGrp="1"/>
          </p:cNvSpPr>
          <p:nvPr>
            <p:ph type="subTitle" idx="9"/>
          </p:nvPr>
        </p:nvSpPr>
        <p:spPr>
          <a:xfrm>
            <a:off x="5948400" y="2106376"/>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71" name="Google Shape;271;p37"/>
          <p:cNvSpPr/>
          <p:nvPr/>
        </p:nvSpPr>
        <p:spPr>
          <a:xfrm rot="-4499768">
            <a:off x="-1594216" y="-710302"/>
            <a:ext cx="3619966" cy="28599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rot="-4499768">
            <a:off x="6774709" y="2540698"/>
            <a:ext cx="3619966" cy="28599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txBox="1">
            <a:spLocks noGrp="1"/>
          </p:cNvSpPr>
          <p:nvPr>
            <p:ph type="title" idx="13"/>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4">
  <p:cSld name="CUSTOM_10">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80" name="Google Shape;280;p39"/>
          <p:cNvSpPr txBox="1">
            <a:spLocks noGrp="1"/>
          </p:cNvSpPr>
          <p:nvPr>
            <p:ph type="body" idx="1"/>
          </p:nvPr>
        </p:nvSpPr>
        <p:spPr>
          <a:xfrm>
            <a:off x="1680475" y="2303725"/>
            <a:ext cx="2476500" cy="2490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
        <p:nvSpPr>
          <p:cNvPr id="281" name="Google Shape;281;p39"/>
          <p:cNvSpPr txBox="1">
            <a:spLocks noGrp="1"/>
          </p:cNvSpPr>
          <p:nvPr>
            <p:ph type="body" idx="2"/>
          </p:nvPr>
        </p:nvSpPr>
        <p:spPr>
          <a:xfrm>
            <a:off x="5190100" y="2303725"/>
            <a:ext cx="2476500" cy="2490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5">
  <p:cSld name="CUSTOM_26">
    <p:bg>
      <p:bgPr>
        <a:solidFill>
          <a:schemeClr val="accent4"/>
        </a:solidFill>
        <a:effectLst/>
      </p:bgPr>
    </p:bg>
    <p:spTree>
      <p:nvGrpSpPr>
        <p:cNvPr id="1" name="Shape 282"/>
        <p:cNvGrpSpPr/>
        <p:nvPr/>
      </p:nvGrpSpPr>
      <p:grpSpPr>
        <a:xfrm>
          <a:off x="0" y="0"/>
          <a:ext cx="0" cy="0"/>
          <a:chOff x="0" y="0"/>
          <a:chExt cx="0" cy="0"/>
        </a:xfrm>
      </p:grpSpPr>
      <p:sp>
        <p:nvSpPr>
          <p:cNvPr id="283" name="Google Shape;283;p40"/>
          <p:cNvSpPr/>
          <p:nvPr/>
        </p:nvSpPr>
        <p:spPr>
          <a:xfrm rot="9913928" flipH="1">
            <a:off x="4452066" y="716643"/>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85" name="Google Shape;285;p40"/>
          <p:cNvSpPr txBox="1">
            <a:spLocks noGrp="1"/>
          </p:cNvSpPr>
          <p:nvPr>
            <p:ph type="body" idx="1"/>
          </p:nvPr>
        </p:nvSpPr>
        <p:spPr>
          <a:xfrm>
            <a:off x="689513" y="3259658"/>
            <a:ext cx="3185400" cy="1398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
        <p:nvSpPr>
          <p:cNvPr id="286" name="Google Shape;286;p40"/>
          <p:cNvSpPr txBox="1">
            <a:spLocks noGrp="1"/>
          </p:cNvSpPr>
          <p:nvPr>
            <p:ph type="ctrTitle" idx="2"/>
          </p:nvPr>
        </p:nvSpPr>
        <p:spPr>
          <a:xfrm>
            <a:off x="689513" y="3028947"/>
            <a:ext cx="3185400" cy="3465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87" name="Google Shape;287;p40"/>
          <p:cNvSpPr txBox="1">
            <a:spLocks noGrp="1"/>
          </p:cNvSpPr>
          <p:nvPr>
            <p:ph type="body" idx="3"/>
          </p:nvPr>
        </p:nvSpPr>
        <p:spPr>
          <a:xfrm>
            <a:off x="689513" y="1510658"/>
            <a:ext cx="3185400" cy="1398900"/>
          </a:xfrm>
          <a:prstGeom prst="rect">
            <a:avLst/>
          </a:prstGeom>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marL="914400" lvl="1" indent="-2921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marL="1371600" lvl="2"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marL="1828800" lvl="3"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marL="2286000" lvl="4"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marL="2743200" lvl="5"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marL="3200400" lvl="6"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marL="3657600" lvl="7" indent="-2921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marL="4114800" lvl="8" indent="-2921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
        <p:nvSpPr>
          <p:cNvPr id="288" name="Google Shape;288;p40"/>
          <p:cNvSpPr txBox="1">
            <a:spLocks noGrp="1"/>
          </p:cNvSpPr>
          <p:nvPr>
            <p:ph type="ctrTitle" idx="4"/>
          </p:nvPr>
        </p:nvSpPr>
        <p:spPr>
          <a:xfrm>
            <a:off x="689513" y="1279947"/>
            <a:ext cx="3185400" cy="3465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rhee columns 2">
  <p:cSld name="CUSTOM_27">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291" name="Google Shape;291;p41"/>
          <p:cNvSpPr txBox="1">
            <a:spLocks noGrp="1"/>
          </p:cNvSpPr>
          <p:nvPr>
            <p:ph type="ctrTitle" idx="2"/>
          </p:nvPr>
        </p:nvSpPr>
        <p:spPr>
          <a:xfrm>
            <a:off x="6558000" y="370335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92" name="Google Shape;292;p41"/>
          <p:cNvSpPr txBox="1">
            <a:spLocks noGrp="1"/>
          </p:cNvSpPr>
          <p:nvPr>
            <p:ph type="subTitle" idx="1"/>
          </p:nvPr>
        </p:nvSpPr>
        <p:spPr>
          <a:xfrm>
            <a:off x="6558000" y="3946625"/>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93" name="Google Shape;293;p41"/>
          <p:cNvSpPr txBox="1">
            <a:spLocks noGrp="1"/>
          </p:cNvSpPr>
          <p:nvPr>
            <p:ph type="ctrTitle" idx="3"/>
          </p:nvPr>
        </p:nvSpPr>
        <p:spPr>
          <a:xfrm>
            <a:off x="6558000" y="250320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94" name="Google Shape;294;p41"/>
          <p:cNvSpPr txBox="1">
            <a:spLocks noGrp="1"/>
          </p:cNvSpPr>
          <p:nvPr>
            <p:ph type="subTitle" idx="4"/>
          </p:nvPr>
        </p:nvSpPr>
        <p:spPr>
          <a:xfrm>
            <a:off x="6558000" y="2746475"/>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95" name="Google Shape;295;p41"/>
          <p:cNvSpPr txBox="1">
            <a:spLocks noGrp="1"/>
          </p:cNvSpPr>
          <p:nvPr>
            <p:ph type="ctrTitle" idx="5"/>
          </p:nvPr>
        </p:nvSpPr>
        <p:spPr>
          <a:xfrm>
            <a:off x="6558000" y="1303050"/>
            <a:ext cx="1884600" cy="471000"/>
          </a:xfrm>
          <a:prstGeom prst="rect">
            <a:avLst/>
          </a:prstGeom>
        </p:spPr>
        <p:txBody>
          <a:bodyPr spcFirstLastPara="1" wrap="square" lIns="91425" tIns="91425" rIns="91425" bIns="91425" anchor="t" anchorCtr="0">
            <a:normAutofit/>
          </a:bodyPr>
          <a:lstStyle>
            <a:lvl1pPr lvl="0"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296" name="Google Shape;296;p41"/>
          <p:cNvSpPr txBox="1">
            <a:spLocks noGrp="1"/>
          </p:cNvSpPr>
          <p:nvPr>
            <p:ph type="subTitle" idx="6"/>
          </p:nvPr>
        </p:nvSpPr>
        <p:spPr>
          <a:xfrm>
            <a:off x="6558000" y="1555607"/>
            <a:ext cx="1884600" cy="510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297" name="Google Shape;297;p41"/>
          <p:cNvSpPr/>
          <p:nvPr/>
        </p:nvSpPr>
        <p:spPr>
          <a:xfrm rot="4480716">
            <a:off x="183891" y="1589922"/>
            <a:ext cx="3620226" cy="286000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txBox="1">
            <a:spLocks noGrp="1"/>
          </p:cNvSpPr>
          <p:nvPr>
            <p:ph type="title" idx="7" hasCustomPrompt="1"/>
          </p:nvPr>
        </p:nvSpPr>
        <p:spPr>
          <a:xfrm>
            <a:off x="4953000" y="1555607"/>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99" name="Google Shape;299;p41"/>
          <p:cNvSpPr txBox="1">
            <a:spLocks noGrp="1"/>
          </p:cNvSpPr>
          <p:nvPr>
            <p:ph type="title" idx="8" hasCustomPrompt="1"/>
          </p:nvPr>
        </p:nvSpPr>
        <p:spPr>
          <a:xfrm>
            <a:off x="4953000" y="2746475"/>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0" name="Google Shape;300;p41"/>
          <p:cNvSpPr txBox="1">
            <a:spLocks noGrp="1"/>
          </p:cNvSpPr>
          <p:nvPr>
            <p:ph type="title" idx="9" hasCustomPrompt="1"/>
          </p:nvPr>
        </p:nvSpPr>
        <p:spPr>
          <a:xfrm>
            <a:off x="4953000" y="3946625"/>
            <a:ext cx="1365300" cy="5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None/>
              <a:defRPr sz="3500" b="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11">
    <p:bg>
      <p:bgPr>
        <a:solidFill>
          <a:schemeClr val="accent4"/>
        </a:solidFill>
        <a:effectLst/>
      </p:bgPr>
    </p:bg>
    <p:spTree>
      <p:nvGrpSpPr>
        <p:cNvPr id="1" name="Shape 301"/>
        <p:cNvGrpSpPr/>
        <p:nvPr/>
      </p:nvGrpSpPr>
      <p:grpSpPr>
        <a:xfrm>
          <a:off x="0" y="0"/>
          <a:ext cx="0" cy="0"/>
          <a:chOff x="0" y="0"/>
          <a:chExt cx="0" cy="0"/>
        </a:xfrm>
      </p:grpSpPr>
      <p:sp>
        <p:nvSpPr>
          <p:cNvPr id="302" name="Google Shape;302;p42"/>
          <p:cNvSpPr/>
          <p:nvPr/>
        </p:nvSpPr>
        <p:spPr>
          <a:xfrm rot="-9913928">
            <a:off x="-1548684" y="-61007"/>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txBox="1">
            <a:spLocks noGrp="1"/>
          </p:cNvSpPr>
          <p:nvPr>
            <p:ph type="subTitle" idx="1"/>
          </p:nvPr>
        </p:nvSpPr>
        <p:spPr>
          <a:xfrm>
            <a:off x="1104375" y="2668825"/>
            <a:ext cx="23904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304" name="Google Shape;304;p42"/>
          <p:cNvSpPr txBox="1">
            <a:spLocks noGrp="1"/>
          </p:cNvSpPr>
          <p:nvPr>
            <p:ph type="title"/>
          </p:nvPr>
        </p:nvSpPr>
        <p:spPr>
          <a:xfrm>
            <a:off x="1104375" y="1993625"/>
            <a:ext cx="3606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8">
    <p:spTree>
      <p:nvGrpSpPr>
        <p:cNvPr id="1" name="Shape 305"/>
        <p:cNvGrpSpPr/>
        <p:nvPr/>
      </p:nvGrpSpPr>
      <p:grpSpPr>
        <a:xfrm>
          <a:off x="0" y="0"/>
          <a:ext cx="0" cy="0"/>
          <a:chOff x="0" y="0"/>
          <a:chExt cx="0" cy="0"/>
        </a:xfrm>
      </p:grpSpPr>
      <p:sp>
        <p:nvSpPr>
          <p:cNvPr id="306" name="Google Shape;306;p43"/>
          <p:cNvSpPr txBox="1">
            <a:spLocks noGrp="1"/>
          </p:cNvSpPr>
          <p:nvPr>
            <p:ph type="subTitle" idx="1"/>
          </p:nvPr>
        </p:nvSpPr>
        <p:spPr>
          <a:xfrm>
            <a:off x="2768850" y="2437450"/>
            <a:ext cx="36063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500">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7" name="Google Shape;307;p43"/>
          <p:cNvSpPr txBox="1">
            <a:spLocks noGrp="1"/>
          </p:cNvSpPr>
          <p:nvPr>
            <p:ph type="title"/>
          </p:nvPr>
        </p:nvSpPr>
        <p:spPr>
          <a:xfrm>
            <a:off x="2768850" y="1762250"/>
            <a:ext cx="36063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08" name="Google Shape;308;p43"/>
          <p:cNvSpPr/>
          <p:nvPr/>
        </p:nvSpPr>
        <p:spPr>
          <a:xfrm rot="9913928" flipH="1">
            <a:off x="5277228" y="2202543"/>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3"/>
          <p:cNvSpPr/>
          <p:nvPr/>
        </p:nvSpPr>
        <p:spPr>
          <a:xfrm rot="9913928" flipH="1">
            <a:off x="-2397222" y="-1359807"/>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12">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4785300" y="439176"/>
            <a:ext cx="362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12" name="Google Shape;312;p44"/>
          <p:cNvSpPr txBox="1">
            <a:spLocks noGrp="1"/>
          </p:cNvSpPr>
          <p:nvPr>
            <p:ph type="body" idx="1"/>
          </p:nvPr>
        </p:nvSpPr>
        <p:spPr>
          <a:xfrm>
            <a:off x="4785300" y="1998925"/>
            <a:ext cx="3624000" cy="2490900"/>
          </a:xfrm>
          <a:prstGeom prst="rect">
            <a:avLst/>
          </a:prstGeom>
        </p:spPr>
        <p:txBody>
          <a:bodyPr spcFirstLastPara="1" wrap="square" lIns="91425" tIns="91425" rIns="91425" bIns="91425" anchor="t" anchorCtr="0">
            <a:normAutofit/>
          </a:bodyPr>
          <a:lstStyle>
            <a:lvl1pPr marL="457200" lvl="0" indent="-28575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marL="1371600" lvl="2"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marL="1828800" lvl="3"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marL="2286000" lvl="4"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marL="2743200" lvl="5"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marL="3200400" lvl="6"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marL="3657600" lvl="7"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marL="4114800" lvl="8"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a:pPr lvl="0"/>
            <a:r>
              <a:rPr lang="en-US"/>
              <a:t>Click to edit Master text styles</a:t>
            </a:r>
          </a:p>
        </p:txBody>
      </p:sp>
      <p:sp>
        <p:nvSpPr>
          <p:cNvPr id="313" name="Google Shape;313;p44"/>
          <p:cNvSpPr/>
          <p:nvPr/>
        </p:nvSpPr>
        <p:spPr>
          <a:xfrm rot="7908038">
            <a:off x="-330773" y="1567994"/>
            <a:ext cx="4980118" cy="3933138"/>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7">
  <p:cSld name="CUSTOM_13">
    <p:spTree>
      <p:nvGrpSpPr>
        <p:cNvPr id="1" name="Shape 318"/>
        <p:cNvGrpSpPr/>
        <p:nvPr/>
      </p:nvGrpSpPr>
      <p:grpSpPr>
        <a:xfrm>
          <a:off x="0" y="0"/>
          <a:ext cx="0" cy="0"/>
          <a:chOff x="0" y="0"/>
          <a:chExt cx="0" cy="0"/>
        </a:xfrm>
      </p:grpSpPr>
      <p:sp>
        <p:nvSpPr>
          <p:cNvPr id="319" name="Google Shape;319;p46"/>
          <p:cNvSpPr/>
          <p:nvPr/>
        </p:nvSpPr>
        <p:spPr>
          <a:xfrm rot="10459170">
            <a:off x="527114" y="3341123"/>
            <a:ext cx="6310129" cy="49835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rhee columns 3">
  <p:cSld name="CUSTOM_30">
    <p:spTree>
      <p:nvGrpSpPr>
        <p:cNvPr id="1" name="Shape 321"/>
        <p:cNvGrpSpPr/>
        <p:nvPr/>
      </p:nvGrpSpPr>
      <p:grpSpPr>
        <a:xfrm>
          <a:off x="0" y="0"/>
          <a:ext cx="0" cy="0"/>
          <a:chOff x="0" y="0"/>
          <a:chExt cx="0" cy="0"/>
        </a:xfrm>
      </p:grpSpPr>
      <p:sp>
        <p:nvSpPr>
          <p:cNvPr id="322" name="Google Shape;322;p47"/>
          <p:cNvSpPr txBox="1">
            <a:spLocks noGrp="1"/>
          </p:cNvSpPr>
          <p:nvPr>
            <p:ph type="ctrTitle"/>
          </p:nvPr>
        </p:nvSpPr>
        <p:spPr>
          <a:xfrm>
            <a:off x="1311150" y="3166750"/>
            <a:ext cx="1884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323" name="Google Shape;323;p47"/>
          <p:cNvSpPr txBox="1">
            <a:spLocks noGrp="1"/>
          </p:cNvSpPr>
          <p:nvPr>
            <p:ph type="subTitle" idx="1"/>
          </p:nvPr>
        </p:nvSpPr>
        <p:spPr>
          <a:xfrm>
            <a:off x="1311000" y="3420826"/>
            <a:ext cx="1884600" cy="510300"/>
          </a:xfrm>
          <a:prstGeom prst="rect">
            <a:avLst/>
          </a:prstGeom>
        </p:spPr>
        <p:txBody>
          <a:bodyPr spcFirstLastPara="1" wrap="square" lIns="91425" tIns="91425" rIns="91425" bIns="91425" anchor="t" anchorCtr="0">
            <a:normAutofit/>
          </a:bodyPr>
          <a:lstStyle>
            <a:lvl1pPr lvl="0" algn="ctr" rtl="0">
              <a:lnSpc>
                <a:spcPct val="80000"/>
              </a:lnSpc>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324" name="Google Shape;324;p47"/>
          <p:cNvSpPr txBox="1">
            <a:spLocks noGrp="1"/>
          </p:cNvSpPr>
          <p:nvPr>
            <p:ph type="ctrTitle" idx="2"/>
          </p:nvPr>
        </p:nvSpPr>
        <p:spPr>
          <a:xfrm>
            <a:off x="3629850" y="3166725"/>
            <a:ext cx="1884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325" name="Google Shape;325;p47"/>
          <p:cNvSpPr txBox="1">
            <a:spLocks noGrp="1"/>
          </p:cNvSpPr>
          <p:nvPr>
            <p:ph type="subTitle" idx="3"/>
          </p:nvPr>
        </p:nvSpPr>
        <p:spPr>
          <a:xfrm>
            <a:off x="3629700" y="3420813"/>
            <a:ext cx="1884600" cy="510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326" name="Google Shape;326;p47"/>
          <p:cNvSpPr txBox="1">
            <a:spLocks noGrp="1"/>
          </p:cNvSpPr>
          <p:nvPr>
            <p:ph type="ctrTitle" idx="4"/>
          </p:nvPr>
        </p:nvSpPr>
        <p:spPr>
          <a:xfrm>
            <a:off x="5894725" y="3166750"/>
            <a:ext cx="1990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r>
              <a:rPr lang="en-US"/>
              <a:t>Click to edit Master title style</a:t>
            </a:r>
            <a:endParaRPr/>
          </a:p>
        </p:txBody>
      </p:sp>
      <p:sp>
        <p:nvSpPr>
          <p:cNvPr id="327" name="Google Shape;327;p47"/>
          <p:cNvSpPr txBox="1">
            <a:spLocks noGrp="1"/>
          </p:cNvSpPr>
          <p:nvPr>
            <p:ph type="subTitle" idx="5"/>
          </p:nvPr>
        </p:nvSpPr>
        <p:spPr>
          <a:xfrm>
            <a:off x="5948400" y="3420826"/>
            <a:ext cx="1884600" cy="510300"/>
          </a:xfrm>
          <a:prstGeom prst="rect">
            <a:avLst/>
          </a:prstGeom>
        </p:spPr>
        <p:txBody>
          <a:bodyPr spcFirstLastPara="1" wrap="square" lIns="91425" tIns="91425" rIns="91425" bIns="91425" anchor="t" anchorCtr="0">
            <a:normAutofit/>
          </a:bodyPr>
          <a:lstStyle>
            <a:lvl1pPr lvl="0" algn="r" rtl="0">
              <a:spcBef>
                <a:spcPts val="0"/>
              </a:spcBef>
              <a:spcAft>
                <a:spcPts val="0"/>
              </a:spcAft>
              <a:buSzPts val="1000"/>
              <a:buFont typeface="Lato"/>
              <a:buNone/>
              <a:defRPr sz="1400">
                <a:latin typeface="Lato"/>
                <a:ea typeface="Lato"/>
                <a:cs typeface="Lato"/>
                <a:sym typeface="Lato"/>
              </a:defRPr>
            </a:lvl1pPr>
            <a:lvl2pPr lvl="1" algn="ctr" rtl="0">
              <a:lnSpc>
                <a:spcPct val="100000"/>
              </a:lnSpc>
              <a:spcBef>
                <a:spcPts val="0"/>
              </a:spcBef>
              <a:spcAft>
                <a:spcPts val="0"/>
              </a:spcAft>
              <a:buSzPts val="1000"/>
              <a:buFont typeface="Lato"/>
              <a:buNone/>
              <a:defRPr sz="1000">
                <a:latin typeface="Lato"/>
                <a:ea typeface="Lato"/>
                <a:cs typeface="Lato"/>
                <a:sym typeface="Lato"/>
              </a:defRPr>
            </a:lvl2pPr>
            <a:lvl3pPr lvl="2" algn="ctr" rtl="0">
              <a:lnSpc>
                <a:spcPct val="100000"/>
              </a:lnSpc>
              <a:spcBef>
                <a:spcPts val="0"/>
              </a:spcBef>
              <a:spcAft>
                <a:spcPts val="0"/>
              </a:spcAft>
              <a:buSzPts val="1000"/>
              <a:buFont typeface="Lato"/>
              <a:buNone/>
              <a:defRPr sz="1000">
                <a:latin typeface="Lato"/>
                <a:ea typeface="Lato"/>
                <a:cs typeface="Lato"/>
                <a:sym typeface="Lato"/>
              </a:defRPr>
            </a:lvl3pPr>
            <a:lvl4pPr lvl="3" algn="ctr" rtl="0">
              <a:lnSpc>
                <a:spcPct val="100000"/>
              </a:lnSpc>
              <a:spcBef>
                <a:spcPts val="0"/>
              </a:spcBef>
              <a:spcAft>
                <a:spcPts val="0"/>
              </a:spcAft>
              <a:buSzPts val="1000"/>
              <a:buFont typeface="Lato"/>
              <a:buNone/>
              <a:defRPr sz="1000">
                <a:latin typeface="Lato"/>
                <a:ea typeface="Lato"/>
                <a:cs typeface="Lato"/>
                <a:sym typeface="Lato"/>
              </a:defRPr>
            </a:lvl4pPr>
            <a:lvl5pPr lvl="4" algn="ctr" rtl="0">
              <a:lnSpc>
                <a:spcPct val="100000"/>
              </a:lnSpc>
              <a:spcBef>
                <a:spcPts val="0"/>
              </a:spcBef>
              <a:spcAft>
                <a:spcPts val="0"/>
              </a:spcAft>
              <a:buSzPts val="1000"/>
              <a:buFont typeface="Lato"/>
              <a:buNone/>
              <a:defRPr sz="1000">
                <a:latin typeface="Lato"/>
                <a:ea typeface="Lato"/>
                <a:cs typeface="Lato"/>
                <a:sym typeface="Lato"/>
              </a:defRPr>
            </a:lvl5pPr>
            <a:lvl6pPr lvl="5" algn="ctr" rtl="0">
              <a:lnSpc>
                <a:spcPct val="100000"/>
              </a:lnSpc>
              <a:spcBef>
                <a:spcPts val="0"/>
              </a:spcBef>
              <a:spcAft>
                <a:spcPts val="0"/>
              </a:spcAft>
              <a:buSzPts val="1000"/>
              <a:buFont typeface="Lato"/>
              <a:buNone/>
              <a:defRPr sz="1000">
                <a:latin typeface="Lato"/>
                <a:ea typeface="Lato"/>
                <a:cs typeface="Lato"/>
                <a:sym typeface="Lato"/>
              </a:defRPr>
            </a:lvl6pPr>
            <a:lvl7pPr lvl="6" algn="ctr" rtl="0">
              <a:lnSpc>
                <a:spcPct val="100000"/>
              </a:lnSpc>
              <a:spcBef>
                <a:spcPts val="0"/>
              </a:spcBef>
              <a:spcAft>
                <a:spcPts val="0"/>
              </a:spcAft>
              <a:buSzPts val="1000"/>
              <a:buFont typeface="Lato"/>
              <a:buNone/>
              <a:defRPr sz="1000">
                <a:latin typeface="Lato"/>
                <a:ea typeface="Lato"/>
                <a:cs typeface="Lato"/>
                <a:sym typeface="Lato"/>
              </a:defRPr>
            </a:lvl7pPr>
            <a:lvl8pPr lvl="7" algn="ctr" rtl="0">
              <a:lnSpc>
                <a:spcPct val="100000"/>
              </a:lnSpc>
              <a:spcBef>
                <a:spcPts val="0"/>
              </a:spcBef>
              <a:spcAft>
                <a:spcPts val="0"/>
              </a:spcAft>
              <a:buSzPts val="1000"/>
              <a:buFont typeface="Lato"/>
              <a:buNone/>
              <a:defRPr sz="1000">
                <a:latin typeface="Lato"/>
                <a:ea typeface="Lato"/>
                <a:cs typeface="Lato"/>
                <a:sym typeface="Lato"/>
              </a:defRPr>
            </a:lvl8pPr>
            <a:lvl9pPr lvl="8" algn="ctr" rtl="0">
              <a:lnSpc>
                <a:spcPct val="100000"/>
              </a:lnSpc>
              <a:spcBef>
                <a:spcPts val="0"/>
              </a:spcBef>
              <a:spcAft>
                <a:spcPts val="0"/>
              </a:spcAft>
              <a:buSzPts val="1000"/>
              <a:buFont typeface="Lato"/>
              <a:buNone/>
              <a:defRPr sz="1000">
                <a:latin typeface="Lato"/>
                <a:ea typeface="Lato"/>
                <a:cs typeface="Lato"/>
                <a:sym typeface="Lato"/>
              </a:defRPr>
            </a:lvl9pPr>
          </a:lstStyle>
          <a:p>
            <a:r>
              <a:rPr lang="en-US"/>
              <a:t>Click to edit Master subtitle style</a:t>
            </a:r>
            <a:endParaRPr/>
          </a:p>
        </p:txBody>
      </p:sp>
      <p:sp>
        <p:nvSpPr>
          <p:cNvPr id="328" name="Google Shape;328;p47"/>
          <p:cNvSpPr txBox="1">
            <a:spLocks noGrp="1"/>
          </p:cNvSpPr>
          <p:nvPr>
            <p:ph type="title" idx="6"/>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6"/>
          <p:cNvSpPr/>
          <p:nvPr/>
        </p:nvSpPr>
        <p:spPr>
          <a:xfrm rot="-1982717" flipH="1">
            <a:off x="-1668985" y="-2117979"/>
            <a:ext cx="4980664" cy="39333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flipH="1">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CUSTOM_14">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31" name="Google Shape;331;p48"/>
          <p:cNvSpPr txBox="1">
            <a:spLocks noGrp="1"/>
          </p:cNvSpPr>
          <p:nvPr>
            <p:ph type="subTitle" idx="1"/>
          </p:nvPr>
        </p:nvSpPr>
        <p:spPr>
          <a:xfrm>
            <a:off x="3137700" y="1880550"/>
            <a:ext cx="2868600" cy="1571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Font typeface="Lato"/>
              <a:buNone/>
              <a:defRPr sz="1400">
                <a:latin typeface="Lato"/>
                <a:ea typeface="Lato"/>
                <a:cs typeface="Lato"/>
                <a:sym typeface="Lato"/>
              </a:defRPr>
            </a:lvl1pPr>
            <a:lvl2pPr lvl="1" algn="ctr" rtl="0">
              <a:lnSpc>
                <a:spcPct val="100000"/>
              </a:lnSpc>
              <a:spcBef>
                <a:spcPts val="0"/>
              </a:spcBef>
              <a:spcAft>
                <a:spcPts val="0"/>
              </a:spcAft>
              <a:buSzPts val="1400"/>
              <a:buFont typeface="Lato"/>
              <a:buNone/>
              <a:defRPr>
                <a:latin typeface="Lato"/>
                <a:ea typeface="Lato"/>
                <a:cs typeface="Lato"/>
                <a:sym typeface="Lato"/>
              </a:defRPr>
            </a:lvl2pPr>
            <a:lvl3pPr lvl="2" algn="ctr" rtl="0">
              <a:lnSpc>
                <a:spcPct val="100000"/>
              </a:lnSpc>
              <a:spcBef>
                <a:spcPts val="0"/>
              </a:spcBef>
              <a:spcAft>
                <a:spcPts val="0"/>
              </a:spcAft>
              <a:buSzPts val="1400"/>
              <a:buFont typeface="Lato"/>
              <a:buNone/>
              <a:defRPr>
                <a:latin typeface="Lato"/>
                <a:ea typeface="Lato"/>
                <a:cs typeface="Lato"/>
                <a:sym typeface="Lato"/>
              </a:defRPr>
            </a:lvl3pPr>
            <a:lvl4pPr lvl="3" algn="ctr" rtl="0">
              <a:lnSpc>
                <a:spcPct val="100000"/>
              </a:lnSpc>
              <a:spcBef>
                <a:spcPts val="0"/>
              </a:spcBef>
              <a:spcAft>
                <a:spcPts val="0"/>
              </a:spcAft>
              <a:buSzPts val="1400"/>
              <a:buFont typeface="Lato"/>
              <a:buNone/>
              <a:defRPr>
                <a:latin typeface="Lato"/>
                <a:ea typeface="Lato"/>
                <a:cs typeface="Lato"/>
                <a:sym typeface="Lato"/>
              </a:defRPr>
            </a:lvl4pPr>
            <a:lvl5pPr lvl="4" algn="ctr" rtl="0">
              <a:lnSpc>
                <a:spcPct val="100000"/>
              </a:lnSpc>
              <a:spcBef>
                <a:spcPts val="0"/>
              </a:spcBef>
              <a:spcAft>
                <a:spcPts val="0"/>
              </a:spcAft>
              <a:buSzPts val="1400"/>
              <a:buFont typeface="Lato"/>
              <a:buNone/>
              <a:defRPr>
                <a:latin typeface="Lato"/>
                <a:ea typeface="Lato"/>
                <a:cs typeface="Lato"/>
                <a:sym typeface="Lato"/>
              </a:defRPr>
            </a:lvl5pPr>
            <a:lvl6pPr lvl="5" algn="ctr" rtl="0">
              <a:lnSpc>
                <a:spcPct val="100000"/>
              </a:lnSpc>
              <a:spcBef>
                <a:spcPts val="0"/>
              </a:spcBef>
              <a:spcAft>
                <a:spcPts val="0"/>
              </a:spcAft>
              <a:buSzPts val="1400"/>
              <a:buFont typeface="Lato"/>
              <a:buNone/>
              <a:defRPr>
                <a:latin typeface="Lato"/>
                <a:ea typeface="Lato"/>
                <a:cs typeface="Lato"/>
                <a:sym typeface="Lato"/>
              </a:defRPr>
            </a:lvl6pPr>
            <a:lvl7pPr lvl="6" algn="ctr" rtl="0">
              <a:lnSpc>
                <a:spcPct val="100000"/>
              </a:lnSpc>
              <a:spcBef>
                <a:spcPts val="0"/>
              </a:spcBef>
              <a:spcAft>
                <a:spcPts val="0"/>
              </a:spcAft>
              <a:buSzPts val="1400"/>
              <a:buFont typeface="Lato"/>
              <a:buNone/>
              <a:defRPr>
                <a:latin typeface="Lato"/>
                <a:ea typeface="Lato"/>
                <a:cs typeface="Lato"/>
                <a:sym typeface="Lato"/>
              </a:defRPr>
            </a:lvl7pPr>
            <a:lvl8pPr lvl="7" algn="ctr" rtl="0">
              <a:lnSpc>
                <a:spcPct val="100000"/>
              </a:lnSpc>
              <a:spcBef>
                <a:spcPts val="0"/>
              </a:spcBef>
              <a:spcAft>
                <a:spcPts val="0"/>
              </a:spcAft>
              <a:buSzPts val="1400"/>
              <a:buFont typeface="Lato"/>
              <a:buNone/>
              <a:defRPr>
                <a:latin typeface="Lato"/>
                <a:ea typeface="Lato"/>
                <a:cs typeface="Lato"/>
                <a:sym typeface="Lato"/>
              </a:defRPr>
            </a:lvl8pPr>
            <a:lvl9pPr lvl="8" algn="ctr" rtl="0">
              <a:lnSpc>
                <a:spcPct val="100000"/>
              </a:lnSpc>
              <a:spcBef>
                <a:spcPts val="0"/>
              </a:spcBef>
              <a:spcAft>
                <a:spcPts val="0"/>
              </a:spcAft>
              <a:buSzPts val="1400"/>
              <a:buFont typeface="Lato"/>
              <a:buNone/>
              <a:defRPr>
                <a:latin typeface="Lato"/>
                <a:ea typeface="Lato"/>
                <a:cs typeface="Lato"/>
                <a:sym typeface="Lato"/>
              </a:defRPr>
            </a:lvl9pPr>
          </a:lstStyle>
          <a:p>
            <a:r>
              <a:rPr lang="en-US"/>
              <a:t>Click to edit Master subtitle style</a:t>
            </a:r>
            <a:endParaRPr/>
          </a:p>
        </p:txBody>
      </p:sp>
      <p:sp>
        <p:nvSpPr>
          <p:cNvPr id="332" name="Google Shape;332;p48"/>
          <p:cNvSpPr txBox="1"/>
          <p:nvPr/>
        </p:nvSpPr>
        <p:spPr>
          <a:xfrm>
            <a:off x="3145075" y="3541600"/>
            <a:ext cx="2853900" cy="101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accent1"/>
                </a:solidFill>
                <a:latin typeface="Lato"/>
                <a:ea typeface="Lato"/>
                <a:cs typeface="Lato"/>
                <a:sym typeface="Lato"/>
              </a:rPr>
              <a:t>CREDITS:</a:t>
            </a:r>
            <a:r>
              <a:rPr lang="en" sz="1000">
                <a:solidFill>
                  <a:schemeClr val="accent1"/>
                </a:solidFill>
                <a:latin typeface="Lato Light"/>
                <a:ea typeface="Lato Light"/>
                <a:cs typeface="Lato Light"/>
                <a:sym typeface="Lato Light"/>
              </a:rPr>
              <a:t> This presentation template was created by </a:t>
            </a:r>
            <a:r>
              <a:rPr lang="en" sz="1000" b="1">
                <a:solidFill>
                  <a:schemeClr val="accent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chemeClr val="accent1"/>
                </a:solidFill>
                <a:latin typeface="Lato Light"/>
                <a:ea typeface="Lato Light"/>
                <a:cs typeface="Lato Light"/>
                <a:sym typeface="Lato Light"/>
              </a:rPr>
              <a:t>, including icons by </a:t>
            </a:r>
            <a:r>
              <a:rPr lang="en" sz="1000" b="1">
                <a:solidFill>
                  <a:schemeClr val="accen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a:solidFill>
                  <a:schemeClr val="accent1"/>
                </a:solidFill>
                <a:latin typeface="Lato Light"/>
                <a:ea typeface="Lato Light"/>
                <a:cs typeface="Lato Light"/>
                <a:sym typeface="Lato Light"/>
              </a:rPr>
              <a:t>, and infographics &amp; images by</a:t>
            </a:r>
            <a:r>
              <a:rPr lang="en" sz="1000" b="1">
                <a:solidFill>
                  <a:schemeClr val="accent1"/>
                </a:solidFill>
                <a:latin typeface="Lato"/>
                <a:ea typeface="Lato"/>
                <a:cs typeface="Lato"/>
                <a:sym typeface="Lato"/>
              </a:rPr>
              <a:t> </a:t>
            </a:r>
            <a:r>
              <a:rPr lang="en" sz="1000" b="1">
                <a:solidFill>
                  <a:schemeClr val="accen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000" b="1">
                <a:solidFill>
                  <a:schemeClr val="accent1"/>
                </a:solidFill>
                <a:latin typeface="Lato"/>
                <a:ea typeface="Lato"/>
                <a:cs typeface="Lato"/>
                <a:sym typeface="Lato"/>
              </a:rPr>
              <a:t>.</a:t>
            </a:r>
            <a:r>
              <a:rPr lang="en" sz="1000">
                <a:solidFill>
                  <a:schemeClr val="accent1"/>
                </a:solidFill>
                <a:latin typeface="Lato Light"/>
                <a:ea typeface="Lato Light"/>
                <a:cs typeface="Lato Light"/>
                <a:sym typeface="Lato Light"/>
              </a:rPr>
              <a:t> </a:t>
            </a:r>
            <a:endParaRPr sz="1000">
              <a:solidFill>
                <a:schemeClr val="accent1"/>
              </a:solidFill>
              <a:latin typeface="Lato Light"/>
              <a:ea typeface="Lato Light"/>
              <a:cs typeface="Lato Light"/>
              <a:sym typeface="Lato Light"/>
            </a:endParaRPr>
          </a:p>
          <a:p>
            <a:pPr marL="0" lvl="0" indent="0" algn="ctr" rtl="0">
              <a:spcBef>
                <a:spcPts val="300"/>
              </a:spcBef>
              <a:spcAft>
                <a:spcPts val="0"/>
              </a:spcAft>
              <a:buNone/>
            </a:pPr>
            <a:endParaRPr sz="1000">
              <a:solidFill>
                <a:schemeClr val="accent1"/>
              </a:solidFill>
              <a:latin typeface="Lato Light"/>
              <a:ea typeface="Lato Light"/>
              <a:cs typeface="Lato Light"/>
              <a:sym typeface="Lato Light"/>
            </a:endParaRPr>
          </a:p>
        </p:txBody>
      </p:sp>
      <p:sp>
        <p:nvSpPr>
          <p:cNvPr id="333" name="Google Shape;333;p48"/>
          <p:cNvSpPr/>
          <p:nvPr/>
        </p:nvSpPr>
        <p:spPr>
          <a:xfrm rot="-2700000" flipH="1">
            <a:off x="-2739484" y="-2566139"/>
            <a:ext cx="6800971" cy="537156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8"/>
          <p:cNvSpPr/>
          <p:nvPr/>
        </p:nvSpPr>
        <p:spPr>
          <a:xfrm rot="-1982644" flipH="1">
            <a:off x="5666629" y="549599"/>
            <a:ext cx="6801294" cy="537134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6">
  <p:cSld name="CUSTOM_15">
    <p:bg>
      <p:bgPr>
        <a:solidFill>
          <a:schemeClr val="accent4"/>
        </a:solidFill>
        <a:effectLst/>
      </p:bgPr>
    </p:bg>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1203900" y="435186"/>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37" name="Google Shape;337;p49"/>
          <p:cNvSpPr txBox="1">
            <a:spLocks noGrp="1"/>
          </p:cNvSpPr>
          <p:nvPr>
            <p:ph type="body" idx="1"/>
          </p:nvPr>
        </p:nvSpPr>
        <p:spPr>
          <a:xfrm>
            <a:off x="1085438" y="1348053"/>
            <a:ext cx="3381600" cy="2934300"/>
          </a:xfrm>
          <a:prstGeom prst="rect">
            <a:avLst/>
          </a:prstGeom>
        </p:spPr>
        <p:txBody>
          <a:bodyPr spcFirstLastPara="1" wrap="square" lIns="91425" tIns="91425" rIns="91425" bIns="91425" anchor="t" anchorCtr="0">
            <a:normAutofit/>
          </a:bodyPr>
          <a:lstStyle>
            <a:lvl1pPr marL="457200" lvl="0" indent="-28575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marL="1371600" lvl="2"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marL="1828800" lvl="3"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marL="2286000" lvl="4"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marL="2743200" lvl="5"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marL="3200400" lvl="6"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marL="3657600" lvl="7"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marL="4114800" lvl="8" indent="-28575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
        <p:nvSpPr>
          <p:cNvPr id="338" name="Google Shape;338;p49"/>
          <p:cNvSpPr txBox="1">
            <a:spLocks noGrp="1"/>
          </p:cNvSpPr>
          <p:nvPr>
            <p:ph type="body" idx="2"/>
          </p:nvPr>
        </p:nvSpPr>
        <p:spPr>
          <a:xfrm>
            <a:off x="4676963" y="1348053"/>
            <a:ext cx="3381600" cy="2934300"/>
          </a:xfrm>
          <a:prstGeom prst="rect">
            <a:avLst/>
          </a:prstGeom>
        </p:spPr>
        <p:txBody>
          <a:bodyPr spcFirstLastPara="1" wrap="square" lIns="91425" tIns="91425" rIns="91425" bIns="91425" anchor="t" anchorCtr="0">
            <a:normAutofit/>
          </a:bodyPr>
          <a:lstStyle>
            <a:lvl1pPr marL="457200" lvl="0" indent="-28575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marL="1371600" lvl="2"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marL="1828800" lvl="3"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marL="2286000" lvl="4"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marL="2743200" lvl="5"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marL="3200400" lvl="6"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marL="3657600" lvl="7"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marL="4114800" lvl="8" indent="-28575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8">
  <p:cSld name="CUSTOM_37">
    <p:bg>
      <p:bgPr>
        <a:solidFill>
          <a:schemeClr val="accent4"/>
        </a:solidFill>
        <a:effectLst/>
      </p:bgPr>
    </p:bg>
    <p:spTree>
      <p:nvGrpSpPr>
        <p:cNvPr id="1" name="Shape 339"/>
        <p:cNvGrpSpPr/>
        <p:nvPr/>
      </p:nvGrpSpPr>
      <p:grpSpPr>
        <a:xfrm>
          <a:off x="0" y="0"/>
          <a:ext cx="0" cy="0"/>
          <a:chOff x="0" y="0"/>
          <a:chExt cx="0" cy="0"/>
        </a:xfrm>
      </p:grpSpPr>
      <p:sp>
        <p:nvSpPr>
          <p:cNvPr id="340" name="Google Shape;340;p50"/>
          <p:cNvSpPr txBox="1">
            <a:spLocks noGrp="1"/>
          </p:cNvSpPr>
          <p:nvPr>
            <p:ph type="title"/>
          </p:nvPr>
        </p:nvSpPr>
        <p:spPr>
          <a:xfrm>
            <a:off x="1203900" y="435186"/>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41" name="Google Shape;341;p50"/>
          <p:cNvSpPr txBox="1">
            <a:spLocks noGrp="1"/>
          </p:cNvSpPr>
          <p:nvPr>
            <p:ph type="body" idx="1"/>
          </p:nvPr>
        </p:nvSpPr>
        <p:spPr>
          <a:xfrm>
            <a:off x="1085438" y="1354450"/>
            <a:ext cx="3381600" cy="2934300"/>
          </a:xfrm>
          <a:prstGeom prst="rect">
            <a:avLst/>
          </a:prstGeom>
        </p:spPr>
        <p:txBody>
          <a:bodyPr spcFirstLastPara="1" wrap="square" lIns="91425" tIns="91425" rIns="91425" bIns="91425" anchor="t" anchorCtr="0">
            <a:normAutofit/>
          </a:bodyPr>
          <a:lstStyle>
            <a:lvl1pPr marL="457200" lvl="0" indent="-28575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marL="1371600" lvl="2"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marL="1828800" lvl="3"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marL="2286000" lvl="4"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marL="2743200" lvl="5"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marL="3200400" lvl="6"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marL="3657600" lvl="7" indent="-28575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marL="4114800" lvl="8" indent="-28575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a:pPr lvl="0"/>
            <a:r>
              <a:rPr lang="en-US"/>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767440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4"/>
        </a:solidFill>
        <a:effectLst/>
      </p:bgPr>
    </p:bg>
    <p:spTree>
      <p:nvGrpSpPr>
        <p:cNvPr id="1" name="Shape 314"/>
        <p:cNvGrpSpPr/>
        <p:nvPr/>
      </p:nvGrpSpPr>
      <p:grpSpPr>
        <a:xfrm>
          <a:off x="0" y="0"/>
          <a:ext cx="0" cy="0"/>
          <a:chOff x="0" y="0"/>
          <a:chExt cx="0" cy="0"/>
        </a:xfrm>
      </p:grpSpPr>
      <p:sp>
        <p:nvSpPr>
          <p:cNvPr id="315" name="Google Shape;315;p45"/>
          <p:cNvSpPr txBox="1">
            <a:spLocks noGrp="1"/>
          </p:cNvSpPr>
          <p:nvPr>
            <p:ph type="title"/>
          </p:nvPr>
        </p:nvSpPr>
        <p:spPr>
          <a:xfrm>
            <a:off x="822900" y="430131"/>
            <a:ext cx="3624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
        <p:nvSpPr>
          <p:cNvPr id="316" name="Google Shape;316;p45"/>
          <p:cNvSpPr txBox="1">
            <a:spLocks noGrp="1"/>
          </p:cNvSpPr>
          <p:nvPr>
            <p:ph type="body" idx="1"/>
          </p:nvPr>
        </p:nvSpPr>
        <p:spPr>
          <a:xfrm>
            <a:off x="822900" y="1804288"/>
            <a:ext cx="3624000" cy="2490900"/>
          </a:xfrm>
          <a:prstGeom prst="rect">
            <a:avLst/>
          </a:prstGeom>
        </p:spPr>
        <p:txBody>
          <a:bodyPr spcFirstLastPara="1" wrap="square" lIns="91425" tIns="91425" rIns="91425" bIns="91425" anchor="t" anchorCtr="0">
            <a:normAutofit/>
          </a:bodyPr>
          <a:lstStyle>
            <a:lvl1pPr marL="457200" lvl="0" indent="-28575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marL="914400" lvl="1"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marL="1371600" lvl="2"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marL="1828800" lvl="3"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marL="2286000" lvl="4"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marL="2743200" lvl="5"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marL="3200400" lvl="6"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marL="3657600" lvl="7"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marL="4114800" lvl="8" indent="-28575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a:pPr lvl="0"/>
            <a:r>
              <a:rPr lang="en-US"/>
              <a:t>Click to edit Master text styles</a:t>
            </a:r>
          </a:p>
        </p:txBody>
      </p:sp>
      <p:sp>
        <p:nvSpPr>
          <p:cNvPr id="317" name="Google Shape;317;p45"/>
          <p:cNvSpPr/>
          <p:nvPr/>
        </p:nvSpPr>
        <p:spPr>
          <a:xfrm rot="-7870612">
            <a:off x="3845377" y="177406"/>
            <a:ext cx="5611000" cy="4433399"/>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00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p:nvPr/>
        </p:nvSpPr>
        <p:spPr>
          <a:xfrm rot="-9913928">
            <a:off x="-1745184" y="-194332"/>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subTitle" idx="1"/>
          </p:nvPr>
        </p:nvSpPr>
        <p:spPr>
          <a:xfrm>
            <a:off x="5523975" y="3126024"/>
            <a:ext cx="27234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43" name="Google Shape;43;p7"/>
          <p:cNvSpPr txBox="1">
            <a:spLocks noGrp="1"/>
          </p:cNvSpPr>
          <p:nvPr>
            <p:ph type="title"/>
          </p:nvPr>
        </p:nvSpPr>
        <p:spPr>
          <a:xfrm>
            <a:off x="5523975" y="1993625"/>
            <a:ext cx="2723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p:nvPr/>
        </p:nvSpPr>
        <p:spPr>
          <a:xfrm rot="-1799859">
            <a:off x="627260" y="-345675"/>
            <a:ext cx="6883673" cy="5438201"/>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1489000" y="1202850"/>
            <a:ext cx="4004100" cy="17940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47" name="Google Shape;4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8"/>
          <p:cNvSpPr txBox="1">
            <a:spLocks noGrp="1"/>
          </p:cNvSpPr>
          <p:nvPr>
            <p:ph type="subTitle" idx="1"/>
          </p:nvPr>
        </p:nvSpPr>
        <p:spPr>
          <a:xfrm>
            <a:off x="1489000" y="2996850"/>
            <a:ext cx="40041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r>
              <a:rPr lang="en-US"/>
              <a:t>Click to edit Master subtitle style</a:t>
            </a:r>
            <a:endParaRPr/>
          </a:p>
        </p:txBody>
      </p:sp>
      <p:sp>
        <p:nvSpPr>
          <p:cNvPr id="49" name="Google Shape;49;p8"/>
          <p:cNvSpPr/>
          <p:nvPr/>
        </p:nvSpPr>
        <p:spPr>
          <a:xfrm rot="10800000" flipH="1">
            <a:off x="7767048" y="3841521"/>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50"/>
        <p:cNvGrpSpPr/>
        <p:nvPr/>
      </p:nvGrpSpPr>
      <p:grpSpPr>
        <a:xfrm>
          <a:off x="0" y="0"/>
          <a:ext cx="0" cy="0"/>
          <a:chOff x="0" y="0"/>
          <a:chExt cx="0" cy="0"/>
        </a:xfrm>
      </p:grpSpPr>
      <p:sp>
        <p:nvSpPr>
          <p:cNvPr id="51" name="Google Shape;51;p9"/>
          <p:cNvSpPr/>
          <p:nvPr/>
        </p:nvSpPr>
        <p:spPr>
          <a:xfrm>
            <a:off x="2544450" y="544200"/>
            <a:ext cx="4055100" cy="4055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subTitle" idx="1"/>
          </p:nvPr>
        </p:nvSpPr>
        <p:spPr>
          <a:xfrm>
            <a:off x="3210300" y="2456349"/>
            <a:ext cx="2723400" cy="943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a:ea typeface="Lato"/>
                <a:cs typeface="Lato"/>
                <a:sym typeface="La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53" name="Google Shape;53;p9"/>
          <p:cNvSpPr txBox="1">
            <a:spLocks noGrp="1"/>
          </p:cNvSpPr>
          <p:nvPr>
            <p:ph type="title"/>
          </p:nvPr>
        </p:nvSpPr>
        <p:spPr>
          <a:xfrm>
            <a:off x="2070750" y="1823150"/>
            <a:ext cx="5002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0"/>
          <p:cNvSpPr/>
          <p:nvPr/>
        </p:nvSpPr>
        <p:spPr>
          <a:xfrm rot="-9913928">
            <a:off x="-1897584" y="1616268"/>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title"/>
          </p:nvPr>
        </p:nvSpPr>
        <p:spPr>
          <a:xfrm>
            <a:off x="640359" y="2822108"/>
            <a:ext cx="3189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rot="-1799911">
            <a:off x="359435" y="-901845"/>
            <a:ext cx="8291506" cy="6550540"/>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62" name="Google Shape;6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1pPr>
            <a:lvl2pPr lvl="1">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2pPr>
            <a:lvl3pPr lvl="2">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3pPr>
            <a:lvl4pPr lvl="3">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4pPr>
            <a:lvl5pPr lvl="4">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5pPr>
            <a:lvl6pPr lvl="5">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6pPr>
            <a:lvl7pPr lvl="6">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7pPr>
            <a:lvl8pPr lvl="7">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8pPr>
            <a:lvl9pPr lvl="8">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1"/>
              </a:buClr>
              <a:buSzPts val="1800"/>
              <a:buFont typeface="Lato Light"/>
              <a:buChar char="●"/>
              <a:defRPr sz="1800">
                <a:solidFill>
                  <a:schemeClr val="accent1"/>
                </a:solidFill>
                <a:latin typeface="Lato Light"/>
                <a:ea typeface="Lato Light"/>
                <a:cs typeface="Lato Light"/>
                <a:sym typeface="Lato Light"/>
              </a:defRPr>
            </a:lvl1pPr>
            <a:lvl2pPr marL="914400" lvl="1"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2pPr>
            <a:lvl3pPr marL="1371600" lvl="2"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3pPr>
            <a:lvl4pPr marL="1828800" lvl="3"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4pPr>
            <a:lvl5pPr marL="2286000" lvl="4"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5pPr>
            <a:lvl6pPr marL="2743200" lvl="5"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6pPr>
            <a:lvl7pPr marL="3200400" lvl="6"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7pPr>
            <a:lvl8pPr marL="3657600" lvl="7"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8pPr>
            <a:lvl9pPr marL="4114800" lvl="8" indent="-3175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3"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2" r:id="rId30"/>
    <p:sldLayoutId id="2147483683" r:id="rId31"/>
    <p:sldLayoutId id="2147483685" r:id="rId32"/>
    <p:sldLayoutId id="2147483686" r:id="rId33"/>
    <p:sldLayoutId id="2147483687" r:id="rId34"/>
    <p:sldLayoutId id="2147483688" r:id="rId35"/>
    <p:sldLayoutId id="2147483689" r:id="rId36"/>
    <p:sldLayoutId id="2147483690" r:id="rId37"/>
    <p:sldLayoutId id="2147483692" r:id="rId38"/>
    <p:sldLayoutId id="2147483693" r:id="rId39"/>
    <p:sldLayoutId id="2147483694" r:id="rId40"/>
    <p:sldLayoutId id="2147483695" r:id="rId41"/>
    <p:sldLayoutId id="2147483696" r:id="rId42"/>
    <p:sldLayoutId id="2147483702" r:id="rId43"/>
    <p:sldLayoutId id="2147483704" r:id="rId4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5.jpg"/><Relationship Id="rId7" Type="http://schemas.openxmlformats.org/officeDocument/2006/relationships/image" Target="../media/image19.jpg"/><Relationship Id="rId12" Type="http://schemas.openxmlformats.org/officeDocument/2006/relationships/image" Target="../media/image24.jp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g"/><Relationship Id="rId1" Type="http://schemas.openxmlformats.org/officeDocument/2006/relationships/slideLayout" Target="../slideLayouts/slideLayout9.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5" Type="http://schemas.openxmlformats.org/officeDocument/2006/relationships/image" Target="../media/image2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 Id="rId14"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5"/>
          <p:cNvSpPr txBox="1">
            <a:spLocks noGrp="1"/>
          </p:cNvSpPr>
          <p:nvPr>
            <p:ph type="title"/>
          </p:nvPr>
        </p:nvSpPr>
        <p:spPr>
          <a:xfrm>
            <a:off x="1519362" y="1461259"/>
            <a:ext cx="4004100" cy="179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990"/>
              <a:buFont typeface="Arial"/>
              <a:buNone/>
            </a:pPr>
            <a:r>
              <a:rPr lang="en-US" sz="4400" dirty="0">
                <a:latin typeface="Merriweather Black" panose="00000A00000000000000" pitchFamily="2" charset="0"/>
                <a:cs typeface="+mj-cs"/>
              </a:rPr>
              <a:t>Cancer</a:t>
            </a:r>
            <a:br>
              <a:rPr lang="ar-SA" sz="4400" dirty="0">
                <a:latin typeface="Merriweather Black" panose="00000A00000000000000" pitchFamily="2" charset="0"/>
                <a:cs typeface="+mj-cs"/>
              </a:rPr>
            </a:br>
            <a:r>
              <a:rPr lang="en-US" sz="4400" dirty="0">
                <a:latin typeface="Merriweather Black" panose="00000A00000000000000" pitchFamily="2" charset="0"/>
                <a:cs typeface="+mj-cs"/>
              </a:rPr>
              <a:t> care </a:t>
            </a:r>
            <a:br>
              <a:rPr lang="en-US" sz="4400" dirty="0">
                <a:latin typeface="Merriweather Black" panose="00000A00000000000000" pitchFamily="2" charset="0"/>
                <a:cs typeface="+mj-cs"/>
              </a:rPr>
            </a:br>
            <a:r>
              <a:rPr lang="en-US" sz="4400" dirty="0">
                <a:latin typeface="Merriweather Black" panose="00000A00000000000000" pitchFamily="2" charset="0"/>
                <a:cs typeface="+mj-cs"/>
              </a:rPr>
              <a:t>insight </a:t>
            </a:r>
            <a:endParaRPr sz="4400" dirty="0">
              <a:latin typeface="Merriweather Black" panose="00000A00000000000000" pitchFamily="2" charset="0"/>
              <a:cs typeface="+mj-cs"/>
            </a:endParaRPr>
          </a:p>
        </p:txBody>
      </p:sp>
      <p:sp>
        <p:nvSpPr>
          <p:cNvPr id="355" name="Google Shape;355;p55"/>
          <p:cNvSpPr txBox="1">
            <a:spLocks noGrp="1"/>
          </p:cNvSpPr>
          <p:nvPr>
            <p:ph type="subTitle" idx="1"/>
          </p:nvPr>
        </p:nvSpPr>
        <p:spPr>
          <a:xfrm>
            <a:off x="1297766" y="3468750"/>
            <a:ext cx="4004100" cy="943800"/>
          </a:xfrm>
          <a:prstGeom prst="rect">
            <a:avLst/>
          </a:prstGeom>
        </p:spPr>
        <p:txBody>
          <a:bodyPr spcFirstLastPara="1" wrap="square" lIns="91425" tIns="91425" rIns="91425" bIns="91425" anchor="t" anchorCtr="0">
            <a:normAutofit/>
          </a:bodyPr>
          <a:lstStyle/>
          <a:p>
            <a:r>
              <a:rPr lang="en-US" cap="all" dirty="0">
                <a:latin typeface="Times New Roman" panose="02020603050405020304" pitchFamily="18" charset="0"/>
                <a:cs typeface="Times New Roman" panose="02020603050405020304" pitchFamily="18" charset="0"/>
              </a:rPr>
              <a:t>Empowering women's’ health</a:t>
            </a:r>
          </a:p>
        </p:txBody>
      </p:sp>
      <p:grpSp>
        <p:nvGrpSpPr>
          <p:cNvPr id="625" name="Google Shape;3173;p43">
            <a:extLst>
              <a:ext uri="{FF2B5EF4-FFF2-40B4-BE49-F238E27FC236}">
                <a16:creationId xmlns:a16="http://schemas.microsoft.com/office/drawing/2014/main" id="{21C79D59-466E-491A-BCBA-CBDB94B4597D}"/>
              </a:ext>
            </a:extLst>
          </p:cNvPr>
          <p:cNvGrpSpPr/>
          <p:nvPr/>
        </p:nvGrpSpPr>
        <p:grpSpPr>
          <a:xfrm>
            <a:off x="5225021" y="1674750"/>
            <a:ext cx="2238708" cy="1794000"/>
            <a:chOff x="3128724" y="189530"/>
            <a:chExt cx="1000966" cy="796532"/>
          </a:xfrm>
        </p:grpSpPr>
        <p:grpSp>
          <p:nvGrpSpPr>
            <p:cNvPr id="626" name="Google Shape;3174;p43">
              <a:extLst>
                <a:ext uri="{FF2B5EF4-FFF2-40B4-BE49-F238E27FC236}">
                  <a16:creationId xmlns:a16="http://schemas.microsoft.com/office/drawing/2014/main" id="{7263FCCD-9798-431A-9FD6-83984966A399}"/>
                </a:ext>
              </a:extLst>
            </p:cNvPr>
            <p:cNvGrpSpPr/>
            <p:nvPr/>
          </p:nvGrpSpPr>
          <p:grpSpPr>
            <a:xfrm>
              <a:off x="3128724" y="189530"/>
              <a:ext cx="343128" cy="413563"/>
              <a:chOff x="1677024" y="189530"/>
              <a:chExt cx="343128" cy="413563"/>
            </a:xfrm>
          </p:grpSpPr>
          <p:sp>
            <p:nvSpPr>
              <p:cNvPr id="682" name="Google Shape;3175;p43">
                <a:extLst>
                  <a:ext uri="{FF2B5EF4-FFF2-40B4-BE49-F238E27FC236}">
                    <a16:creationId xmlns:a16="http://schemas.microsoft.com/office/drawing/2014/main" id="{BEF7CAE9-C698-4102-B1EB-016578ED93C9}"/>
                  </a:ext>
                </a:extLst>
              </p:cNvPr>
              <p:cNvSpPr/>
              <p:nvPr/>
            </p:nvSpPr>
            <p:spPr>
              <a:xfrm>
                <a:off x="1817934" y="306680"/>
                <a:ext cx="96888" cy="111763"/>
              </a:xfrm>
              <a:custGeom>
                <a:avLst/>
                <a:gdLst/>
                <a:ahLst/>
                <a:cxnLst/>
                <a:rect l="l" t="t" r="r" b="b"/>
                <a:pathLst>
                  <a:path w="2410" h="2780" extrusionOk="0">
                    <a:moveTo>
                      <a:pt x="1149" y="1"/>
                    </a:moveTo>
                    <a:cubicBezTo>
                      <a:pt x="654" y="1"/>
                      <a:pt x="0" y="572"/>
                      <a:pt x="69" y="1010"/>
                    </a:cubicBezTo>
                    <a:cubicBezTo>
                      <a:pt x="92" y="1159"/>
                      <a:pt x="189" y="1317"/>
                      <a:pt x="334" y="1474"/>
                    </a:cubicBezTo>
                    <a:cubicBezTo>
                      <a:pt x="347" y="1473"/>
                      <a:pt x="361" y="1473"/>
                      <a:pt x="375" y="1473"/>
                    </a:cubicBezTo>
                    <a:cubicBezTo>
                      <a:pt x="977" y="1473"/>
                      <a:pt x="1801" y="2202"/>
                      <a:pt x="2215" y="2610"/>
                    </a:cubicBezTo>
                    <a:cubicBezTo>
                      <a:pt x="2125" y="2507"/>
                      <a:pt x="2034" y="2397"/>
                      <a:pt x="1947" y="2283"/>
                    </a:cubicBezTo>
                    <a:cubicBezTo>
                      <a:pt x="1729" y="1994"/>
                      <a:pt x="1533" y="1692"/>
                      <a:pt x="1357" y="1379"/>
                    </a:cubicBezTo>
                    <a:cubicBezTo>
                      <a:pt x="1355" y="1375"/>
                      <a:pt x="1355" y="1372"/>
                      <a:pt x="1358" y="1370"/>
                    </a:cubicBezTo>
                    <a:cubicBezTo>
                      <a:pt x="1359" y="1370"/>
                      <a:pt x="1360" y="1370"/>
                      <a:pt x="1361" y="1370"/>
                    </a:cubicBezTo>
                    <a:cubicBezTo>
                      <a:pt x="1364" y="1370"/>
                      <a:pt x="1366" y="1371"/>
                      <a:pt x="1367" y="1372"/>
                    </a:cubicBezTo>
                    <a:cubicBezTo>
                      <a:pt x="1518" y="1630"/>
                      <a:pt x="1682" y="1882"/>
                      <a:pt x="1860" y="2123"/>
                    </a:cubicBezTo>
                    <a:cubicBezTo>
                      <a:pt x="2001" y="2316"/>
                      <a:pt x="2152" y="2501"/>
                      <a:pt x="2314" y="2679"/>
                    </a:cubicBezTo>
                    <a:cubicBezTo>
                      <a:pt x="2346" y="2712"/>
                      <a:pt x="2380" y="2744"/>
                      <a:pt x="2410" y="2779"/>
                    </a:cubicBezTo>
                    <a:cubicBezTo>
                      <a:pt x="2148" y="2388"/>
                      <a:pt x="1264" y="990"/>
                      <a:pt x="1625" y="349"/>
                    </a:cubicBezTo>
                    <a:cubicBezTo>
                      <a:pt x="1519" y="174"/>
                      <a:pt x="1410" y="54"/>
                      <a:pt x="1303" y="22"/>
                    </a:cubicBezTo>
                    <a:cubicBezTo>
                      <a:pt x="1254" y="8"/>
                      <a:pt x="1203" y="1"/>
                      <a:pt x="1149"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176;p43">
                <a:extLst>
                  <a:ext uri="{FF2B5EF4-FFF2-40B4-BE49-F238E27FC236}">
                    <a16:creationId xmlns:a16="http://schemas.microsoft.com/office/drawing/2014/main" id="{8766B620-4827-4BD7-A84B-41B60CCCBBD8}"/>
                  </a:ext>
                </a:extLst>
              </p:cNvPr>
              <p:cNvSpPr/>
              <p:nvPr/>
            </p:nvSpPr>
            <p:spPr>
              <a:xfrm>
                <a:off x="1914741" y="419448"/>
                <a:ext cx="1447" cy="1005"/>
              </a:xfrm>
              <a:custGeom>
                <a:avLst/>
                <a:gdLst/>
                <a:ahLst/>
                <a:cxnLst/>
                <a:rect l="l" t="t" r="r" b="b"/>
                <a:pathLst>
                  <a:path w="36" h="25" extrusionOk="0">
                    <a:moveTo>
                      <a:pt x="0" y="1"/>
                    </a:moveTo>
                    <a:lnTo>
                      <a:pt x="19" y="21"/>
                    </a:lnTo>
                    <a:cubicBezTo>
                      <a:pt x="24" y="21"/>
                      <a:pt x="30" y="23"/>
                      <a:pt x="36" y="24"/>
                    </a:cubicBezTo>
                    <a:lnTo>
                      <a:pt x="25" y="9"/>
                    </a:lnTo>
                    <a:cubicBezTo>
                      <a:pt x="25" y="9"/>
                      <a:pt x="25" y="11"/>
                      <a:pt x="25" y="13"/>
                    </a:cubicBezTo>
                    <a:cubicBezTo>
                      <a:pt x="25" y="14"/>
                      <a:pt x="23" y="14"/>
                      <a:pt x="22" y="14"/>
                    </a:cubicBezTo>
                    <a:cubicBezTo>
                      <a:pt x="21" y="14"/>
                      <a:pt x="20" y="14"/>
                      <a:pt x="20" y="13"/>
                    </a:cubicBezTo>
                    <a:cubicBezTo>
                      <a:pt x="14" y="9"/>
                      <a:pt x="7" y="6"/>
                      <a:pt x="0"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177;p43">
                <a:extLst>
                  <a:ext uri="{FF2B5EF4-FFF2-40B4-BE49-F238E27FC236}">
                    <a16:creationId xmlns:a16="http://schemas.microsoft.com/office/drawing/2014/main" id="{75500EAC-0E47-454F-8323-C8DFB36706CA}"/>
                  </a:ext>
                </a:extLst>
              </p:cNvPr>
              <p:cNvSpPr/>
              <p:nvPr/>
            </p:nvSpPr>
            <p:spPr>
              <a:xfrm>
                <a:off x="1916952" y="420332"/>
                <a:ext cx="1528" cy="2211"/>
              </a:xfrm>
              <a:custGeom>
                <a:avLst/>
                <a:gdLst/>
                <a:ahLst/>
                <a:cxnLst/>
                <a:rect l="l" t="t" r="r" b="b"/>
                <a:pathLst>
                  <a:path w="38" h="55" extrusionOk="0">
                    <a:moveTo>
                      <a:pt x="7" y="1"/>
                    </a:moveTo>
                    <a:lnTo>
                      <a:pt x="2" y="13"/>
                    </a:lnTo>
                    <a:cubicBezTo>
                      <a:pt x="6" y="14"/>
                      <a:pt x="11" y="18"/>
                      <a:pt x="16" y="21"/>
                    </a:cubicBezTo>
                    <a:cubicBezTo>
                      <a:pt x="17" y="21"/>
                      <a:pt x="19" y="23"/>
                      <a:pt x="19" y="24"/>
                    </a:cubicBezTo>
                    <a:cubicBezTo>
                      <a:pt x="19" y="28"/>
                      <a:pt x="17" y="28"/>
                      <a:pt x="16" y="28"/>
                    </a:cubicBezTo>
                    <a:cubicBezTo>
                      <a:pt x="11" y="29"/>
                      <a:pt x="6" y="31"/>
                      <a:pt x="1" y="33"/>
                    </a:cubicBezTo>
                    <a:lnTo>
                      <a:pt x="17" y="54"/>
                    </a:lnTo>
                    <a:cubicBezTo>
                      <a:pt x="17" y="54"/>
                      <a:pt x="24" y="46"/>
                      <a:pt x="38" y="29"/>
                    </a:cubicBezTo>
                    <a:cubicBezTo>
                      <a:pt x="29" y="23"/>
                      <a:pt x="21" y="16"/>
                      <a:pt x="14" y="9"/>
                    </a:cubicBezTo>
                    <a:cubicBezTo>
                      <a:pt x="11" y="6"/>
                      <a:pt x="9" y="4"/>
                      <a:pt x="7"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178;p43">
                <a:extLst>
                  <a:ext uri="{FF2B5EF4-FFF2-40B4-BE49-F238E27FC236}">
                    <a16:creationId xmlns:a16="http://schemas.microsoft.com/office/drawing/2014/main" id="{3BADAB23-CCC0-443A-9307-6D07DA71D26D}"/>
                  </a:ext>
                </a:extLst>
              </p:cNvPr>
              <p:cNvSpPr/>
              <p:nvPr/>
            </p:nvSpPr>
            <p:spPr>
              <a:xfrm>
                <a:off x="1872368" y="361717"/>
                <a:ext cx="43419" cy="58294"/>
              </a:xfrm>
              <a:custGeom>
                <a:avLst/>
                <a:gdLst/>
                <a:ahLst/>
                <a:cxnLst/>
                <a:rect l="l" t="t" r="r" b="b"/>
                <a:pathLst>
                  <a:path w="1080" h="1450" extrusionOk="0">
                    <a:moveTo>
                      <a:pt x="6" y="1"/>
                    </a:moveTo>
                    <a:cubicBezTo>
                      <a:pt x="6" y="1"/>
                      <a:pt x="5" y="1"/>
                      <a:pt x="4" y="1"/>
                    </a:cubicBezTo>
                    <a:cubicBezTo>
                      <a:pt x="1" y="3"/>
                      <a:pt x="1" y="6"/>
                      <a:pt x="1" y="10"/>
                    </a:cubicBezTo>
                    <a:cubicBezTo>
                      <a:pt x="177" y="323"/>
                      <a:pt x="375" y="625"/>
                      <a:pt x="591" y="914"/>
                    </a:cubicBezTo>
                    <a:cubicBezTo>
                      <a:pt x="680" y="1028"/>
                      <a:pt x="769" y="1138"/>
                      <a:pt x="861" y="1241"/>
                    </a:cubicBezTo>
                    <a:cubicBezTo>
                      <a:pt x="895" y="1279"/>
                      <a:pt x="930" y="1318"/>
                      <a:pt x="965" y="1353"/>
                    </a:cubicBezTo>
                    <a:cubicBezTo>
                      <a:pt x="991" y="1382"/>
                      <a:pt x="1019" y="1408"/>
                      <a:pt x="1049" y="1434"/>
                    </a:cubicBezTo>
                    <a:lnTo>
                      <a:pt x="1054" y="1437"/>
                    </a:lnTo>
                    <a:cubicBezTo>
                      <a:pt x="1061" y="1442"/>
                      <a:pt x="1068" y="1445"/>
                      <a:pt x="1074" y="1449"/>
                    </a:cubicBezTo>
                    <a:cubicBezTo>
                      <a:pt x="1075" y="1450"/>
                      <a:pt x="1076" y="1450"/>
                      <a:pt x="1077" y="1450"/>
                    </a:cubicBezTo>
                    <a:cubicBezTo>
                      <a:pt x="1078" y="1450"/>
                      <a:pt x="1079" y="1450"/>
                      <a:pt x="1079" y="1449"/>
                    </a:cubicBezTo>
                    <a:cubicBezTo>
                      <a:pt x="1079" y="1447"/>
                      <a:pt x="1079" y="1445"/>
                      <a:pt x="1079" y="1445"/>
                    </a:cubicBezTo>
                    <a:lnTo>
                      <a:pt x="1079" y="1444"/>
                    </a:lnTo>
                    <a:cubicBezTo>
                      <a:pt x="1073" y="1434"/>
                      <a:pt x="1066" y="1422"/>
                      <a:pt x="1058" y="1414"/>
                    </a:cubicBezTo>
                    <a:lnTo>
                      <a:pt x="1054" y="1410"/>
                    </a:lnTo>
                    <a:cubicBezTo>
                      <a:pt x="1026" y="1375"/>
                      <a:pt x="992" y="1343"/>
                      <a:pt x="959" y="1310"/>
                    </a:cubicBezTo>
                    <a:cubicBezTo>
                      <a:pt x="798" y="1132"/>
                      <a:pt x="647" y="947"/>
                      <a:pt x="506" y="754"/>
                    </a:cubicBezTo>
                    <a:cubicBezTo>
                      <a:pt x="328" y="513"/>
                      <a:pt x="164" y="261"/>
                      <a:pt x="13" y="3"/>
                    </a:cubicBezTo>
                    <a:cubicBezTo>
                      <a:pt x="12" y="2"/>
                      <a:pt x="9" y="1"/>
                      <a:pt x="6"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179;p43">
                <a:extLst>
                  <a:ext uri="{FF2B5EF4-FFF2-40B4-BE49-F238E27FC236}">
                    <a16:creationId xmlns:a16="http://schemas.microsoft.com/office/drawing/2014/main" id="{04B850C1-9FEB-4C59-B21F-982D22CDEBE1}"/>
                  </a:ext>
                </a:extLst>
              </p:cNvPr>
              <p:cNvSpPr/>
              <p:nvPr/>
            </p:nvSpPr>
            <p:spPr>
              <a:xfrm>
                <a:off x="1854035" y="363004"/>
                <a:ext cx="166117" cy="205354"/>
              </a:xfrm>
              <a:custGeom>
                <a:avLst/>
                <a:gdLst/>
                <a:ahLst/>
                <a:cxnLst/>
                <a:rect l="l" t="t" r="r" b="b"/>
                <a:pathLst>
                  <a:path w="4132" h="5108" extrusionOk="0">
                    <a:moveTo>
                      <a:pt x="1852" y="2261"/>
                    </a:moveTo>
                    <a:cubicBezTo>
                      <a:pt x="1986" y="2261"/>
                      <a:pt x="2131" y="2277"/>
                      <a:pt x="2285" y="2312"/>
                    </a:cubicBezTo>
                    <a:cubicBezTo>
                      <a:pt x="2300" y="2316"/>
                      <a:pt x="2315" y="2321"/>
                      <a:pt x="2330" y="2324"/>
                    </a:cubicBezTo>
                    <a:cubicBezTo>
                      <a:pt x="2314" y="2329"/>
                      <a:pt x="2297" y="2336"/>
                      <a:pt x="2280" y="2341"/>
                    </a:cubicBezTo>
                    <a:cubicBezTo>
                      <a:pt x="2097" y="2408"/>
                      <a:pt x="1921" y="2492"/>
                      <a:pt x="1733" y="2551"/>
                    </a:cubicBezTo>
                    <a:cubicBezTo>
                      <a:pt x="1482" y="2634"/>
                      <a:pt x="1094" y="2740"/>
                      <a:pt x="777" y="2874"/>
                    </a:cubicBezTo>
                    <a:cubicBezTo>
                      <a:pt x="678" y="2916"/>
                      <a:pt x="581" y="2956"/>
                      <a:pt x="506" y="3012"/>
                    </a:cubicBezTo>
                    <a:cubicBezTo>
                      <a:pt x="482" y="3030"/>
                      <a:pt x="459" y="3052"/>
                      <a:pt x="439" y="3076"/>
                    </a:cubicBezTo>
                    <a:lnTo>
                      <a:pt x="437" y="3076"/>
                    </a:lnTo>
                    <a:cubicBezTo>
                      <a:pt x="509" y="2955"/>
                      <a:pt x="779" y="2562"/>
                      <a:pt x="1269" y="2369"/>
                    </a:cubicBezTo>
                    <a:cubicBezTo>
                      <a:pt x="1437" y="2304"/>
                      <a:pt x="1631" y="2261"/>
                      <a:pt x="1852" y="2261"/>
                    </a:cubicBezTo>
                    <a:close/>
                    <a:moveTo>
                      <a:pt x="2342" y="2378"/>
                    </a:moveTo>
                    <a:lnTo>
                      <a:pt x="2342" y="2378"/>
                    </a:lnTo>
                    <a:cubicBezTo>
                      <a:pt x="2327" y="2415"/>
                      <a:pt x="2304" y="2462"/>
                      <a:pt x="2273" y="2514"/>
                    </a:cubicBezTo>
                    <a:lnTo>
                      <a:pt x="2272" y="2514"/>
                    </a:lnTo>
                    <a:cubicBezTo>
                      <a:pt x="2156" y="2717"/>
                      <a:pt x="1936" y="3008"/>
                      <a:pt x="1572" y="3146"/>
                    </a:cubicBezTo>
                    <a:cubicBezTo>
                      <a:pt x="1445" y="3195"/>
                      <a:pt x="1300" y="3224"/>
                      <a:pt x="1135" y="3224"/>
                    </a:cubicBezTo>
                    <a:cubicBezTo>
                      <a:pt x="942" y="3224"/>
                      <a:pt x="723" y="3184"/>
                      <a:pt x="475" y="3089"/>
                    </a:cubicBezTo>
                    <a:cubicBezTo>
                      <a:pt x="491" y="3082"/>
                      <a:pt x="507" y="3077"/>
                      <a:pt x="522" y="3069"/>
                    </a:cubicBezTo>
                    <a:cubicBezTo>
                      <a:pt x="643" y="3010"/>
                      <a:pt x="782" y="2936"/>
                      <a:pt x="935" y="2879"/>
                    </a:cubicBezTo>
                    <a:cubicBezTo>
                      <a:pt x="1222" y="2772"/>
                      <a:pt x="1539" y="2685"/>
                      <a:pt x="1754" y="2613"/>
                    </a:cubicBezTo>
                    <a:cubicBezTo>
                      <a:pt x="1824" y="2589"/>
                      <a:pt x="1893" y="2562"/>
                      <a:pt x="1961" y="2535"/>
                    </a:cubicBezTo>
                    <a:cubicBezTo>
                      <a:pt x="2089" y="2483"/>
                      <a:pt x="2216" y="2431"/>
                      <a:pt x="2342" y="2378"/>
                    </a:cubicBezTo>
                    <a:close/>
                    <a:moveTo>
                      <a:pt x="1556" y="0"/>
                    </a:moveTo>
                    <a:cubicBezTo>
                      <a:pt x="1556" y="0"/>
                      <a:pt x="1555" y="1"/>
                      <a:pt x="1554" y="1"/>
                    </a:cubicBezTo>
                    <a:cubicBezTo>
                      <a:pt x="1551" y="1"/>
                      <a:pt x="1549" y="4"/>
                      <a:pt x="1549" y="8"/>
                    </a:cubicBezTo>
                    <a:cubicBezTo>
                      <a:pt x="1581" y="197"/>
                      <a:pt x="1596" y="390"/>
                      <a:pt x="1592" y="581"/>
                    </a:cubicBezTo>
                    <a:cubicBezTo>
                      <a:pt x="1592" y="840"/>
                      <a:pt x="1567" y="1098"/>
                      <a:pt x="1546" y="1360"/>
                    </a:cubicBezTo>
                    <a:cubicBezTo>
                      <a:pt x="1546" y="1371"/>
                      <a:pt x="1544" y="1383"/>
                      <a:pt x="1544" y="1395"/>
                    </a:cubicBezTo>
                    <a:cubicBezTo>
                      <a:pt x="1545" y="1405"/>
                      <a:pt x="1547" y="1416"/>
                      <a:pt x="1549" y="1428"/>
                    </a:cubicBezTo>
                    <a:lnTo>
                      <a:pt x="1549" y="1428"/>
                    </a:lnTo>
                    <a:cubicBezTo>
                      <a:pt x="1548" y="1427"/>
                      <a:pt x="1547" y="1427"/>
                      <a:pt x="1546" y="1427"/>
                    </a:cubicBezTo>
                    <a:cubicBezTo>
                      <a:pt x="1539" y="1425"/>
                      <a:pt x="1534" y="1425"/>
                      <a:pt x="1529" y="1423"/>
                    </a:cubicBezTo>
                    <a:cubicBezTo>
                      <a:pt x="1519" y="1422"/>
                      <a:pt x="1510" y="1422"/>
                      <a:pt x="1500" y="1420"/>
                    </a:cubicBezTo>
                    <a:cubicBezTo>
                      <a:pt x="1255" y="1376"/>
                      <a:pt x="1014" y="1313"/>
                      <a:pt x="779" y="1231"/>
                    </a:cubicBezTo>
                    <a:cubicBezTo>
                      <a:pt x="517" y="1138"/>
                      <a:pt x="261" y="1031"/>
                      <a:pt x="12" y="909"/>
                    </a:cubicBezTo>
                    <a:cubicBezTo>
                      <a:pt x="12" y="908"/>
                      <a:pt x="11" y="908"/>
                      <a:pt x="10" y="908"/>
                    </a:cubicBezTo>
                    <a:cubicBezTo>
                      <a:pt x="7" y="908"/>
                      <a:pt x="4" y="909"/>
                      <a:pt x="2" y="912"/>
                    </a:cubicBezTo>
                    <a:cubicBezTo>
                      <a:pt x="1" y="915"/>
                      <a:pt x="2" y="919"/>
                      <a:pt x="6" y="920"/>
                    </a:cubicBezTo>
                    <a:cubicBezTo>
                      <a:pt x="252" y="1051"/>
                      <a:pt x="506" y="1165"/>
                      <a:pt x="767" y="1262"/>
                    </a:cubicBezTo>
                    <a:cubicBezTo>
                      <a:pt x="997" y="1346"/>
                      <a:pt x="1235" y="1408"/>
                      <a:pt x="1477" y="1449"/>
                    </a:cubicBezTo>
                    <a:cubicBezTo>
                      <a:pt x="1374" y="1469"/>
                      <a:pt x="1257" y="1478"/>
                      <a:pt x="1134" y="1478"/>
                    </a:cubicBezTo>
                    <a:cubicBezTo>
                      <a:pt x="1058" y="1478"/>
                      <a:pt x="979" y="1475"/>
                      <a:pt x="900" y="1469"/>
                    </a:cubicBezTo>
                    <a:cubicBezTo>
                      <a:pt x="678" y="1452"/>
                      <a:pt x="460" y="1417"/>
                      <a:pt x="246" y="1363"/>
                    </a:cubicBezTo>
                    <a:cubicBezTo>
                      <a:pt x="244" y="1363"/>
                      <a:pt x="243" y="1363"/>
                      <a:pt x="242" y="1363"/>
                    </a:cubicBezTo>
                    <a:cubicBezTo>
                      <a:pt x="237" y="1363"/>
                      <a:pt x="232" y="1366"/>
                      <a:pt x="231" y="1371"/>
                    </a:cubicBezTo>
                    <a:cubicBezTo>
                      <a:pt x="229" y="1378"/>
                      <a:pt x="232" y="1383"/>
                      <a:pt x="239" y="1387"/>
                    </a:cubicBezTo>
                    <a:cubicBezTo>
                      <a:pt x="366" y="1425"/>
                      <a:pt x="497" y="1455"/>
                      <a:pt x="630" y="1477"/>
                    </a:cubicBezTo>
                    <a:cubicBezTo>
                      <a:pt x="762" y="1499"/>
                      <a:pt x="896" y="1512"/>
                      <a:pt x="1031" y="1517"/>
                    </a:cubicBezTo>
                    <a:cubicBezTo>
                      <a:pt x="1065" y="1519"/>
                      <a:pt x="1098" y="1519"/>
                      <a:pt x="1131" y="1519"/>
                    </a:cubicBezTo>
                    <a:cubicBezTo>
                      <a:pt x="1271" y="1519"/>
                      <a:pt x="1403" y="1508"/>
                      <a:pt x="1514" y="1480"/>
                    </a:cubicBezTo>
                    <a:cubicBezTo>
                      <a:pt x="1524" y="1479"/>
                      <a:pt x="1532" y="1477"/>
                      <a:pt x="1540" y="1474"/>
                    </a:cubicBezTo>
                    <a:cubicBezTo>
                      <a:pt x="1547" y="1470"/>
                      <a:pt x="1552" y="1464"/>
                      <a:pt x="1557" y="1459"/>
                    </a:cubicBezTo>
                    <a:lnTo>
                      <a:pt x="1561" y="1459"/>
                    </a:lnTo>
                    <a:lnTo>
                      <a:pt x="1566" y="1457"/>
                    </a:lnTo>
                    <a:cubicBezTo>
                      <a:pt x="1571" y="1455"/>
                      <a:pt x="1574" y="1455"/>
                      <a:pt x="1579" y="1454"/>
                    </a:cubicBezTo>
                    <a:cubicBezTo>
                      <a:pt x="1581" y="1454"/>
                      <a:pt x="1584" y="1452"/>
                      <a:pt x="1584" y="1450"/>
                    </a:cubicBezTo>
                    <a:cubicBezTo>
                      <a:pt x="1584" y="1449"/>
                      <a:pt x="1582" y="1447"/>
                      <a:pt x="1581" y="1447"/>
                    </a:cubicBezTo>
                    <a:cubicBezTo>
                      <a:pt x="1576" y="1444"/>
                      <a:pt x="1571" y="1440"/>
                      <a:pt x="1566" y="1437"/>
                    </a:cubicBezTo>
                    <a:lnTo>
                      <a:pt x="1571" y="1425"/>
                    </a:lnTo>
                    <a:cubicBezTo>
                      <a:pt x="1572" y="1428"/>
                      <a:pt x="1576" y="1432"/>
                      <a:pt x="1579" y="1434"/>
                    </a:cubicBezTo>
                    <a:cubicBezTo>
                      <a:pt x="1586" y="1442"/>
                      <a:pt x="1594" y="1449"/>
                      <a:pt x="1601" y="1455"/>
                    </a:cubicBezTo>
                    <a:cubicBezTo>
                      <a:pt x="1639" y="1492"/>
                      <a:pt x="1683" y="1529"/>
                      <a:pt x="1725" y="1571"/>
                    </a:cubicBezTo>
                    <a:cubicBezTo>
                      <a:pt x="1941" y="1786"/>
                      <a:pt x="2144" y="2012"/>
                      <a:pt x="2336" y="2250"/>
                    </a:cubicBezTo>
                    <a:lnTo>
                      <a:pt x="2302" y="2242"/>
                    </a:lnTo>
                    <a:cubicBezTo>
                      <a:pt x="2140" y="2204"/>
                      <a:pt x="1990" y="2187"/>
                      <a:pt x="1849" y="2187"/>
                    </a:cubicBezTo>
                    <a:cubicBezTo>
                      <a:pt x="1619" y="2187"/>
                      <a:pt x="1416" y="2232"/>
                      <a:pt x="1240" y="2301"/>
                    </a:cubicBezTo>
                    <a:cubicBezTo>
                      <a:pt x="633" y="2539"/>
                      <a:pt x="351" y="3074"/>
                      <a:pt x="351" y="3074"/>
                    </a:cubicBezTo>
                    <a:cubicBezTo>
                      <a:pt x="346" y="3084"/>
                      <a:pt x="346" y="3094"/>
                      <a:pt x="350" y="3104"/>
                    </a:cubicBezTo>
                    <a:cubicBezTo>
                      <a:pt x="353" y="3112"/>
                      <a:pt x="361" y="3121"/>
                      <a:pt x="370" y="3124"/>
                    </a:cubicBezTo>
                    <a:cubicBezTo>
                      <a:pt x="658" y="3245"/>
                      <a:pt x="911" y="3294"/>
                      <a:pt x="1131" y="3294"/>
                    </a:cubicBezTo>
                    <a:cubicBezTo>
                      <a:pt x="1307" y="3294"/>
                      <a:pt x="1462" y="3263"/>
                      <a:pt x="1598" y="3211"/>
                    </a:cubicBezTo>
                    <a:cubicBezTo>
                      <a:pt x="1982" y="3065"/>
                      <a:pt x="2213" y="2760"/>
                      <a:pt x="2334" y="2547"/>
                    </a:cubicBezTo>
                    <a:cubicBezTo>
                      <a:pt x="2356" y="2505"/>
                      <a:pt x="2376" y="2467"/>
                      <a:pt x="2391" y="2435"/>
                    </a:cubicBezTo>
                    <a:cubicBezTo>
                      <a:pt x="2408" y="2401"/>
                      <a:pt x="2416" y="2379"/>
                      <a:pt x="2423" y="2359"/>
                    </a:cubicBezTo>
                    <a:cubicBezTo>
                      <a:pt x="2614" y="2601"/>
                      <a:pt x="2809" y="2866"/>
                      <a:pt x="2996" y="3141"/>
                    </a:cubicBezTo>
                    <a:cubicBezTo>
                      <a:pt x="3292" y="3575"/>
                      <a:pt x="3563" y="4027"/>
                      <a:pt x="3810" y="4491"/>
                    </a:cubicBezTo>
                    <a:cubicBezTo>
                      <a:pt x="3921" y="4703"/>
                      <a:pt x="4023" y="4905"/>
                      <a:pt x="4105" y="5098"/>
                    </a:cubicBezTo>
                    <a:cubicBezTo>
                      <a:pt x="4108" y="5104"/>
                      <a:pt x="4113" y="5107"/>
                      <a:pt x="4118" y="5107"/>
                    </a:cubicBezTo>
                    <a:cubicBezTo>
                      <a:pt x="4120" y="5107"/>
                      <a:pt x="4121" y="5107"/>
                      <a:pt x="4122" y="5107"/>
                    </a:cubicBezTo>
                    <a:cubicBezTo>
                      <a:pt x="4129" y="5103"/>
                      <a:pt x="4132" y="5095"/>
                      <a:pt x="4129" y="5088"/>
                    </a:cubicBezTo>
                    <a:cubicBezTo>
                      <a:pt x="4051" y="4875"/>
                      <a:pt x="3964" y="4667"/>
                      <a:pt x="3864" y="4464"/>
                    </a:cubicBezTo>
                    <a:cubicBezTo>
                      <a:pt x="3645" y="4015"/>
                      <a:pt x="3360" y="3545"/>
                      <a:pt x="3060" y="3099"/>
                    </a:cubicBezTo>
                    <a:cubicBezTo>
                      <a:pt x="2631" y="2460"/>
                      <a:pt x="2166" y="1875"/>
                      <a:pt x="1785" y="1511"/>
                    </a:cubicBezTo>
                    <a:cubicBezTo>
                      <a:pt x="1740" y="1469"/>
                      <a:pt x="1696" y="1427"/>
                      <a:pt x="1653" y="1392"/>
                    </a:cubicBezTo>
                    <a:cubicBezTo>
                      <a:pt x="1646" y="1385"/>
                      <a:pt x="1639" y="1380"/>
                      <a:pt x="1633" y="1375"/>
                    </a:cubicBezTo>
                    <a:cubicBezTo>
                      <a:pt x="1638" y="1368"/>
                      <a:pt x="1643" y="1360"/>
                      <a:pt x="1646" y="1353"/>
                    </a:cubicBezTo>
                    <a:cubicBezTo>
                      <a:pt x="1651" y="1341"/>
                      <a:pt x="1656" y="1328"/>
                      <a:pt x="1660" y="1316"/>
                    </a:cubicBezTo>
                    <a:cubicBezTo>
                      <a:pt x="1720" y="1150"/>
                      <a:pt x="1769" y="981"/>
                      <a:pt x="1804" y="810"/>
                    </a:cubicBezTo>
                    <a:cubicBezTo>
                      <a:pt x="1847" y="595"/>
                      <a:pt x="1876" y="377"/>
                      <a:pt x="1886" y="157"/>
                    </a:cubicBezTo>
                    <a:cubicBezTo>
                      <a:pt x="1886" y="155"/>
                      <a:pt x="1886" y="154"/>
                      <a:pt x="1883" y="154"/>
                    </a:cubicBezTo>
                    <a:cubicBezTo>
                      <a:pt x="1882" y="153"/>
                      <a:pt x="1882" y="153"/>
                      <a:pt x="1881" y="153"/>
                    </a:cubicBezTo>
                    <a:cubicBezTo>
                      <a:pt x="1880" y="153"/>
                      <a:pt x="1879" y="155"/>
                      <a:pt x="1879" y="157"/>
                    </a:cubicBezTo>
                    <a:cubicBezTo>
                      <a:pt x="1856" y="373"/>
                      <a:pt x="1821" y="590"/>
                      <a:pt x="1769" y="801"/>
                    </a:cubicBezTo>
                    <a:cubicBezTo>
                      <a:pt x="1730" y="971"/>
                      <a:pt x="1681" y="1138"/>
                      <a:pt x="1624" y="1303"/>
                    </a:cubicBezTo>
                    <a:cubicBezTo>
                      <a:pt x="1619" y="1314"/>
                      <a:pt x="1614" y="1326"/>
                      <a:pt x="1611" y="1340"/>
                    </a:cubicBezTo>
                    <a:cubicBezTo>
                      <a:pt x="1609" y="1348"/>
                      <a:pt x="1608" y="1358"/>
                      <a:pt x="1606" y="1366"/>
                    </a:cubicBezTo>
                    <a:cubicBezTo>
                      <a:pt x="1601" y="1366"/>
                      <a:pt x="1600" y="1366"/>
                      <a:pt x="1600" y="1366"/>
                    </a:cubicBezTo>
                    <a:lnTo>
                      <a:pt x="1600" y="1366"/>
                    </a:lnTo>
                    <a:cubicBezTo>
                      <a:pt x="1600" y="1366"/>
                      <a:pt x="1605" y="1367"/>
                      <a:pt x="1604" y="1371"/>
                    </a:cubicBezTo>
                    <a:cubicBezTo>
                      <a:pt x="1603" y="1375"/>
                      <a:pt x="1599" y="1380"/>
                      <a:pt x="1591" y="1387"/>
                    </a:cubicBezTo>
                    <a:cubicBezTo>
                      <a:pt x="1590" y="1386"/>
                      <a:pt x="1589" y="1385"/>
                      <a:pt x="1588" y="1385"/>
                    </a:cubicBezTo>
                    <a:cubicBezTo>
                      <a:pt x="1587" y="1385"/>
                      <a:pt x="1586" y="1386"/>
                      <a:pt x="1586" y="1387"/>
                    </a:cubicBezTo>
                    <a:cubicBezTo>
                      <a:pt x="1584" y="1387"/>
                      <a:pt x="1584" y="1390"/>
                      <a:pt x="1586" y="1392"/>
                    </a:cubicBezTo>
                    <a:cubicBezTo>
                      <a:pt x="1584" y="1395"/>
                      <a:pt x="1581" y="1398"/>
                      <a:pt x="1579" y="1402"/>
                    </a:cubicBezTo>
                    <a:cubicBezTo>
                      <a:pt x="1579" y="1400"/>
                      <a:pt x="1579" y="1400"/>
                      <a:pt x="1581" y="1398"/>
                    </a:cubicBezTo>
                    <a:cubicBezTo>
                      <a:pt x="1582" y="1387"/>
                      <a:pt x="1584" y="1375"/>
                      <a:pt x="1584" y="1363"/>
                    </a:cubicBezTo>
                    <a:cubicBezTo>
                      <a:pt x="1613" y="1101"/>
                      <a:pt x="1636" y="841"/>
                      <a:pt x="1631" y="581"/>
                    </a:cubicBezTo>
                    <a:cubicBezTo>
                      <a:pt x="1628" y="387"/>
                      <a:pt x="1604" y="194"/>
                      <a:pt x="1562" y="6"/>
                    </a:cubicBezTo>
                    <a:cubicBezTo>
                      <a:pt x="1561" y="2"/>
                      <a:pt x="1559" y="0"/>
                      <a:pt x="155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180;p43">
                <a:extLst>
                  <a:ext uri="{FF2B5EF4-FFF2-40B4-BE49-F238E27FC236}">
                    <a16:creationId xmlns:a16="http://schemas.microsoft.com/office/drawing/2014/main" id="{19921C7E-B715-4B10-BD62-827B120E2B85}"/>
                  </a:ext>
                </a:extLst>
              </p:cNvPr>
              <p:cNvSpPr/>
              <p:nvPr/>
            </p:nvSpPr>
            <p:spPr>
              <a:xfrm>
                <a:off x="1853030" y="543553"/>
                <a:ext cx="1246" cy="362"/>
              </a:xfrm>
              <a:custGeom>
                <a:avLst/>
                <a:gdLst/>
                <a:ahLst/>
                <a:cxnLst/>
                <a:rect l="l" t="t" r="r" b="b"/>
                <a:pathLst>
                  <a:path w="31" h="9" extrusionOk="0">
                    <a:moveTo>
                      <a:pt x="19" y="0"/>
                    </a:moveTo>
                    <a:cubicBezTo>
                      <a:pt x="19" y="0"/>
                      <a:pt x="21" y="2"/>
                      <a:pt x="21" y="2"/>
                    </a:cubicBezTo>
                    <a:cubicBezTo>
                      <a:pt x="19" y="4"/>
                      <a:pt x="17" y="4"/>
                      <a:pt x="17" y="4"/>
                    </a:cubicBezTo>
                    <a:lnTo>
                      <a:pt x="1" y="4"/>
                    </a:lnTo>
                    <a:lnTo>
                      <a:pt x="19" y="9"/>
                    </a:lnTo>
                    <a:cubicBezTo>
                      <a:pt x="22" y="7"/>
                      <a:pt x="27" y="7"/>
                      <a:pt x="31" y="5"/>
                    </a:cubicBezTo>
                    <a:lnTo>
                      <a:pt x="19" y="0"/>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181;p43">
                <a:extLst>
                  <a:ext uri="{FF2B5EF4-FFF2-40B4-BE49-F238E27FC236}">
                    <a16:creationId xmlns:a16="http://schemas.microsoft.com/office/drawing/2014/main" id="{A71787F0-A671-468D-B0B4-6FA989292182}"/>
                  </a:ext>
                </a:extLst>
              </p:cNvPr>
              <p:cNvSpPr/>
              <p:nvPr/>
            </p:nvSpPr>
            <p:spPr>
              <a:xfrm>
                <a:off x="1759761" y="490727"/>
                <a:ext cx="92908" cy="52303"/>
              </a:xfrm>
              <a:custGeom>
                <a:avLst/>
                <a:gdLst/>
                <a:ahLst/>
                <a:cxnLst/>
                <a:rect l="l" t="t" r="r" b="b"/>
                <a:pathLst>
                  <a:path w="2311" h="1301" extrusionOk="0">
                    <a:moveTo>
                      <a:pt x="670" y="1"/>
                    </a:moveTo>
                    <a:cubicBezTo>
                      <a:pt x="654" y="1"/>
                      <a:pt x="639" y="3"/>
                      <a:pt x="625" y="6"/>
                    </a:cubicBezTo>
                    <a:cubicBezTo>
                      <a:pt x="264" y="98"/>
                      <a:pt x="1" y="794"/>
                      <a:pt x="226" y="1064"/>
                    </a:cubicBezTo>
                    <a:cubicBezTo>
                      <a:pt x="294" y="1148"/>
                      <a:pt x="412" y="1208"/>
                      <a:pt x="558" y="1252"/>
                    </a:cubicBezTo>
                    <a:cubicBezTo>
                      <a:pt x="699" y="1158"/>
                      <a:pt x="908" y="1124"/>
                      <a:pt x="1135" y="1124"/>
                    </a:cubicBezTo>
                    <a:cubicBezTo>
                      <a:pt x="1486" y="1124"/>
                      <a:pt x="1879" y="1205"/>
                      <a:pt x="2131" y="1267"/>
                    </a:cubicBezTo>
                    <a:cubicBezTo>
                      <a:pt x="2037" y="1239"/>
                      <a:pt x="1942" y="1203"/>
                      <a:pt x="1844" y="1165"/>
                    </a:cubicBezTo>
                    <a:cubicBezTo>
                      <a:pt x="1606" y="1066"/>
                      <a:pt x="1375" y="952"/>
                      <a:pt x="1152" y="823"/>
                    </a:cubicBezTo>
                    <a:cubicBezTo>
                      <a:pt x="1150" y="821"/>
                      <a:pt x="1150" y="819"/>
                      <a:pt x="1150" y="818"/>
                    </a:cubicBezTo>
                    <a:cubicBezTo>
                      <a:pt x="1151" y="816"/>
                      <a:pt x="1152" y="815"/>
                      <a:pt x="1153" y="815"/>
                    </a:cubicBezTo>
                    <a:cubicBezTo>
                      <a:pt x="1154" y="815"/>
                      <a:pt x="1155" y="815"/>
                      <a:pt x="1157" y="816"/>
                    </a:cubicBezTo>
                    <a:cubicBezTo>
                      <a:pt x="1343" y="920"/>
                      <a:pt x="1536" y="1014"/>
                      <a:pt x="1734" y="1098"/>
                    </a:cubicBezTo>
                    <a:cubicBezTo>
                      <a:pt x="1891" y="1165"/>
                      <a:pt x="2052" y="1224"/>
                      <a:pt x="2215" y="1274"/>
                    </a:cubicBezTo>
                    <a:cubicBezTo>
                      <a:pt x="2248" y="1284"/>
                      <a:pt x="2280" y="1291"/>
                      <a:pt x="2311" y="1301"/>
                    </a:cubicBezTo>
                    <a:cubicBezTo>
                      <a:pt x="2009" y="1157"/>
                      <a:pt x="954" y="616"/>
                      <a:pt x="942" y="90"/>
                    </a:cubicBezTo>
                    <a:cubicBezTo>
                      <a:pt x="836" y="34"/>
                      <a:pt x="743" y="1"/>
                      <a:pt x="670"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182;p43">
                <a:extLst>
                  <a:ext uri="{FF2B5EF4-FFF2-40B4-BE49-F238E27FC236}">
                    <a16:creationId xmlns:a16="http://schemas.microsoft.com/office/drawing/2014/main" id="{47D559B1-8AA9-479E-84C0-AF7BF712F181}"/>
                  </a:ext>
                </a:extLst>
              </p:cNvPr>
              <p:cNvSpPr/>
              <p:nvPr/>
            </p:nvSpPr>
            <p:spPr>
              <a:xfrm>
                <a:off x="1854839" y="543352"/>
                <a:ext cx="1286" cy="1166"/>
              </a:xfrm>
              <a:custGeom>
                <a:avLst/>
                <a:gdLst/>
                <a:ahLst/>
                <a:cxnLst/>
                <a:rect l="l" t="t" r="r" b="b"/>
                <a:pathLst>
                  <a:path w="32" h="29" extrusionOk="0">
                    <a:moveTo>
                      <a:pt x="1" y="0"/>
                    </a:moveTo>
                    <a:lnTo>
                      <a:pt x="3" y="9"/>
                    </a:lnTo>
                    <a:lnTo>
                      <a:pt x="14" y="9"/>
                    </a:lnTo>
                    <a:cubicBezTo>
                      <a:pt x="16" y="9"/>
                      <a:pt x="18" y="9"/>
                      <a:pt x="18" y="10"/>
                    </a:cubicBezTo>
                    <a:cubicBezTo>
                      <a:pt x="18" y="12"/>
                      <a:pt x="18" y="14"/>
                      <a:pt x="16" y="14"/>
                    </a:cubicBezTo>
                    <a:cubicBezTo>
                      <a:pt x="14" y="17"/>
                      <a:pt x="11" y="19"/>
                      <a:pt x="9" y="22"/>
                    </a:cubicBezTo>
                    <a:lnTo>
                      <a:pt x="28" y="29"/>
                    </a:lnTo>
                    <a:cubicBezTo>
                      <a:pt x="28" y="29"/>
                      <a:pt x="28" y="20"/>
                      <a:pt x="31" y="7"/>
                    </a:cubicBezTo>
                    <a:cubicBezTo>
                      <a:pt x="23" y="5"/>
                      <a:pt x="16" y="3"/>
                      <a:pt x="9" y="2"/>
                    </a:cubicBezTo>
                    <a:cubicBezTo>
                      <a:pt x="6" y="2"/>
                      <a:pt x="3" y="0"/>
                      <a:pt x="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183;p43">
                <a:extLst>
                  <a:ext uri="{FF2B5EF4-FFF2-40B4-BE49-F238E27FC236}">
                    <a16:creationId xmlns:a16="http://schemas.microsoft.com/office/drawing/2014/main" id="{F3562C01-9C93-4AAD-B24C-4642AFCF676B}"/>
                  </a:ext>
                </a:extLst>
              </p:cNvPr>
              <p:cNvSpPr/>
              <p:nvPr/>
            </p:nvSpPr>
            <p:spPr>
              <a:xfrm>
                <a:off x="1805953" y="523492"/>
                <a:ext cx="47921" cy="20302"/>
              </a:xfrm>
              <a:custGeom>
                <a:avLst/>
                <a:gdLst/>
                <a:ahLst/>
                <a:cxnLst/>
                <a:rect l="l" t="t" r="r" b="b"/>
                <a:pathLst>
                  <a:path w="1192" h="505" extrusionOk="0">
                    <a:moveTo>
                      <a:pt x="6" y="0"/>
                    </a:moveTo>
                    <a:cubicBezTo>
                      <a:pt x="4" y="0"/>
                      <a:pt x="3" y="2"/>
                      <a:pt x="3" y="3"/>
                    </a:cubicBezTo>
                    <a:cubicBezTo>
                      <a:pt x="1" y="4"/>
                      <a:pt x="1" y="8"/>
                      <a:pt x="3" y="8"/>
                    </a:cubicBezTo>
                    <a:cubicBezTo>
                      <a:pt x="226" y="139"/>
                      <a:pt x="457" y="253"/>
                      <a:pt x="697" y="350"/>
                    </a:cubicBezTo>
                    <a:cubicBezTo>
                      <a:pt x="793" y="388"/>
                      <a:pt x="888" y="424"/>
                      <a:pt x="982" y="454"/>
                    </a:cubicBezTo>
                    <a:cubicBezTo>
                      <a:pt x="1017" y="464"/>
                      <a:pt x="1053" y="474"/>
                      <a:pt x="1086" y="484"/>
                    </a:cubicBezTo>
                    <a:cubicBezTo>
                      <a:pt x="1113" y="492"/>
                      <a:pt x="1140" y="499"/>
                      <a:pt x="1167" y="504"/>
                    </a:cubicBezTo>
                    <a:lnTo>
                      <a:pt x="1188" y="504"/>
                    </a:lnTo>
                    <a:cubicBezTo>
                      <a:pt x="1190" y="504"/>
                      <a:pt x="1192" y="503"/>
                      <a:pt x="1192" y="501"/>
                    </a:cubicBezTo>
                    <a:cubicBezTo>
                      <a:pt x="1192" y="499"/>
                      <a:pt x="1192" y="499"/>
                      <a:pt x="1190" y="499"/>
                    </a:cubicBezTo>
                    <a:cubicBezTo>
                      <a:pt x="1182" y="494"/>
                      <a:pt x="1173" y="491"/>
                      <a:pt x="1167" y="487"/>
                    </a:cubicBezTo>
                    <a:lnTo>
                      <a:pt x="1163" y="486"/>
                    </a:lnTo>
                    <a:cubicBezTo>
                      <a:pt x="1133" y="476"/>
                      <a:pt x="1099" y="469"/>
                      <a:pt x="1068" y="459"/>
                    </a:cubicBezTo>
                    <a:cubicBezTo>
                      <a:pt x="903" y="410"/>
                      <a:pt x="742" y="352"/>
                      <a:pt x="585" y="283"/>
                    </a:cubicBezTo>
                    <a:cubicBezTo>
                      <a:pt x="387" y="199"/>
                      <a:pt x="195" y="105"/>
                      <a:pt x="8" y="1"/>
                    </a:cubicBezTo>
                    <a:cubicBezTo>
                      <a:pt x="7" y="1"/>
                      <a:pt x="6" y="0"/>
                      <a:pt x="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184;p43">
                <a:extLst>
                  <a:ext uri="{FF2B5EF4-FFF2-40B4-BE49-F238E27FC236}">
                    <a16:creationId xmlns:a16="http://schemas.microsoft.com/office/drawing/2014/main" id="{B0857107-6449-4D05-A157-0FC00E3215EE}"/>
                  </a:ext>
                </a:extLst>
              </p:cNvPr>
              <p:cNvSpPr/>
              <p:nvPr/>
            </p:nvSpPr>
            <p:spPr>
              <a:xfrm>
                <a:off x="1808607" y="507250"/>
                <a:ext cx="163544" cy="95843"/>
              </a:xfrm>
              <a:custGeom>
                <a:avLst/>
                <a:gdLst/>
                <a:ahLst/>
                <a:cxnLst/>
                <a:rect l="l" t="t" r="r" b="b"/>
                <a:pathLst>
                  <a:path w="4068" h="2384" extrusionOk="0">
                    <a:moveTo>
                      <a:pt x="1973" y="1203"/>
                    </a:moveTo>
                    <a:cubicBezTo>
                      <a:pt x="1976" y="1232"/>
                      <a:pt x="1979" y="1269"/>
                      <a:pt x="1979" y="1312"/>
                    </a:cubicBezTo>
                    <a:cubicBezTo>
                      <a:pt x="1981" y="1478"/>
                      <a:pt x="1953" y="1738"/>
                      <a:pt x="1780" y="1956"/>
                    </a:cubicBezTo>
                    <a:lnTo>
                      <a:pt x="1778" y="1956"/>
                    </a:lnTo>
                    <a:cubicBezTo>
                      <a:pt x="1646" y="2123"/>
                      <a:pt x="1429" y="2263"/>
                      <a:pt x="1082" y="2322"/>
                    </a:cubicBezTo>
                    <a:cubicBezTo>
                      <a:pt x="1091" y="2312"/>
                      <a:pt x="1097" y="2302"/>
                      <a:pt x="1104" y="2292"/>
                    </a:cubicBezTo>
                    <a:cubicBezTo>
                      <a:pt x="1158" y="2211"/>
                      <a:pt x="1216" y="2116"/>
                      <a:pt x="1290" y="2025"/>
                    </a:cubicBezTo>
                    <a:cubicBezTo>
                      <a:pt x="1428" y="1856"/>
                      <a:pt x="1590" y="1685"/>
                      <a:pt x="1696" y="1562"/>
                    </a:cubicBezTo>
                    <a:cubicBezTo>
                      <a:pt x="1731" y="1522"/>
                      <a:pt x="1765" y="1480"/>
                      <a:pt x="1797" y="1438"/>
                    </a:cubicBezTo>
                    <a:cubicBezTo>
                      <a:pt x="1857" y="1361"/>
                      <a:pt x="1916" y="1282"/>
                      <a:pt x="1973" y="1203"/>
                    </a:cubicBezTo>
                    <a:close/>
                    <a:moveTo>
                      <a:pt x="1948" y="1173"/>
                    </a:moveTo>
                    <a:cubicBezTo>
                      <a:pt x="1939" y="1183"/>
                      <a:pt x="1929" y="1193"/>
                      <a:pt x="1922" y="1203"/>
                    </a:cubicBezTo>
                    <a:cubicBezTo>
                      <a:pt x="1834" y="1311"/>
                      <a:pt x="1755" y="1426"/>
                      <a:pt x="1661" y="1532"/>
                    </a:cubicBezTo>
                    <a:cubicBezTo>
                      <a:pt x="1537" y="1675"/>
                      <a:pt x="1337" y="1881"/>
                      <a:pt x="1191" y="2079"/>
                    </a:cubicBezTo>
                    <a:cubicBezTo>
                      <a:pt x="1146" y="2143"/>
                      <a:pt x="1099" y="2201"/>
                      <a:pt x="1074" y="2263"/>
                    </a:cubicBezTo>
                    <a:cubicBezTo>
                      <a:pt x="1065" y="2284"/>
                      <a:pt x="1059" y="2305"/>
                      <a:pt x="1055" y="2327"/>
                    </a:cubicBezTo>
                    <a:lnTo>
                      <a:pt x="1054" y="2327"/>
                    </a:lnTo>
                    <a:cubicBezTo>
                      <a:pt x="1055" y="2227"/>
                      <a:pt x="1077" y="1886"/>
                      <a:pt x="1309" y="1589"/>
                    </a:cubicBezTo>
                    <a:cubicBezTo>
                      <a:pt x="1436" y="1425"/>
                      <a:pt x="1627" y="1276"/>
                      <a:pt x="1914" y="1183"/>
                    </a:cubicBezTo>
                    <a:cubicBezTo>
                      <a:pt x="1924" y="1180"/>
                      <a:pt x="1936" y="1177"/>
                      <a:pt x="1948" y="1173"/>
                    </a:cubicBezTo>
                    <a:close/>
                    <a:moveTo>
                      <a:pt x="881" y="0"/>
                    </a:moveTo>
                    <a:cubicBezTo>
                      <a:pt x="880" y="0"/>
                      <a:pt x="880" y="0"/>
                      <a:pt x="879" y="1"/>
                    </a:cubicBezTo>
                    <a:cubicBezTo>
                      <a:pt x="877" y="1"/>
                      <a:pt x="877" y="2"/>
                      <a:pt x="877" y="4"/>
                    </a:cubicBezTo>
                    <a:cubicBezTo>
                      <a:pt x="943" y="145"/>
                      <a:pt x="1000" y="291"/>
                      <a:pt x="1045" y="440"/>
                    </a:cubicBezTo>
                    <a:cubicBezTo>
                      <a:pt x="1084" y="559"/>
                      <a:pt x="1114" y="680"/>
                      <a:pt x="1139" y="803"/>
                    </a:cubicBezTo>
                    <a:cubicBezTo>
                      <a:pt x="1141" y="811"/>
                      <a:pt x="1142" y="821"/>
                      <a:pt x="1144" y="829"/>
                    </a:cubicBezTo>
                    <a:cubicBezTo>
                      <a:pt x="1148" y="839"/>
                      <a:pt x="1149" y="843"/>
                      <a:pt x="1151" y="848"/>
                    </a:cubicBezTo>
                    <a:cubicBezTo>
                      <a:pt x="1147" y="850"/>
                      <a:pt x="1147" y="850"/>
                      <a:pt x="1148" y="850"/>
                    </a:cubicBezTo>
                    <a:cubicBezTo>
                      <a:pt x="1149" y="850"/>
                      <a:pt x="1152" y="850"/>
                      <a:pt x="1153" y="853"/>
                    </a:cubicBezTo>
                    <a:cubicBezTo>
                      <a:pt x="1153" y="856"/>
                      <a:pt x="1151" y="861"/>
                      <a:pt x="1149" y="866"/>
                    </a:cubicBezTo>
                    <a:cubicBezTo>
                      <a:pt x="1148" y="866"/>
                      <a:pt x="1146" y="866"/>
                      <a:pt x="1146" y="868"/>
                    </a:cubicBezTo>
                    <a:cubicBezTo>
                      <a:pt x="1146" y="870"/>
                      <a:pt x="1146" y="871"/>
                      <a:pt x="1148" y="871"/>
                    </a:cubicBezTo>
                    <a:cubicBezTo>
                      <a:pt x="1148" y="874"/>
                      <a:pt x="1148" y="876"/>
                      <a:pt x="1148" y="878"/>
                    </a:cubicBezTo>
                    <a:cubicBezTo>
                      <a:pt x="1146" y="870"/>
                      <a:pt x="1142" y="861"/>
                      <a:pt x="1137" y="855"/>
                    </a:cubicBezTo>
                    <a:cubicBezTo>
                      <a:pt x="1064" y="683"/>
                      <a:pt x="978" y="517"/>
                      <a:pt x="883" y="356"/>
                    </a:cubicBezTo>
                    <a:cubicBezTo>
                      <a:pt x="809" y="237"/>
                      <a:pt x="725" y="127"/>
                      <a:pt x="629" y="26"/>
                    </a:cubicBezTo>
                    <a:cubicBezTo>
                      <a:pt x="628" y="25"/>
                      <a:pt x="627" y="25"/>
                      <a:pt x="626" y="25"/>
                    </a:cubicBezTo>
                    <a:cubicBezTo>
                      <a:pt x="625" y="25"/>
                      <a:pt x="623" y="25"/>
                      <a:pt x="623" y="26"/>
                    </a:cubicBezTo>
                    <a:cubicBezTo>
                      <a:pt x="621" y="28"/>
                      <a:pt x="621" y="31"/>
                      <a:pt x="623" y="33"/>
                    </a:cubicBezTo>
                    <a:cubicBezTo>
                      <a:pt x="711" y="138"/>
                      <a:pt x="790" y="251"/>
                      <a:pt x="859" y="370"/>
                    </a:cubicBezTo>
                    <a:cubicBezTo>
                      <a:pt x="953" y="531"/>
                      <a:pt x="1032" y="699"/>
                      <a:pt x="1114" y="866"/>
                    </a:cubicBezTo>
                    <a:cubicBezTo>
                      <a:pt x="1117" y="875"/>
                      <a:pt x="1121" y="881"/>
                      <a:pt x="1126" y="888"/>
                    </a:cubicBezTo>
                    <a:cubicBezTo>
                      <a:pt x="1129" y="895"/>
                      <a:pt x="1134" y="901"/>
                      <a:pt x="1141" y="908"/>
                    </a:cubicBezTo>
                    <a:lnTo>
                      <a:pt x="1137" y="908"/>
                    </a:lnTo>
                    <a:cubicBezTo>
                      <a:pt x="1134" y="910"/>
                      <a:pt x="1129" y="910"/>
                      <a:pt x="1126" y="912"/>
                    </a:cubicBezTo>
                    <a:lnTo>
                      <a:pt x="1107" y="920"/>
                    </a:lnTo>
                    <a:cubicBezTo>
                      <a:pt x="940" y="984"/>
                      <a:pt x="768" y="1032"/>
                      <a:pt x="594" y="1068"/>
                    </a:cubicBezTo>
                    <a:cubicBezTo>
                      <a:pt x="399" y="1106"/>
                      <a:pt x="202" y="1133"/>
                      <a:pt x="4" y="1150"/>
                    </a:cubicBezTo>
                    <a:cubicBezTo>
                      <a:pt x="2" y="1150"/>
                      <a:pt x="0" y="1151"/>
                      <a:pt x="0" y="1153"/>
                    </a:cubicBezTo>
                    <a:cubicBezTo>
                      <a:pt x="0" y="1156"/>
                      <a:pt x="2" y="1158"/>
                      <a:pt x="5" y="1158"/>
                    </a:cubicBezTo>
                    <a:cubicBezTo>
                      <a:pt x="203" y="1150"/>
                      <a:pt x="403" y="1126"/>
                      <a:pt x="599" y="1091"/>
                    </a:cubicBezTo>
                    <a:cubicBezTo>
                      <a:pt x="770" y="1059"/>
                      <a:pt x="940" y="1011"/>
                      <a:pt x="1104" y="947"/>
                    </a:cubicBezTo>
                    <a:lnTo>
                      <a:pt x="1104" y="947"/>
                    </a:lnTo>
                    <a:cubicBezTo>
                      <a:pt x="1013" y="1029"/>
                      <a:pt x="888" y="1104"/>
                      <a:pt x="755" y="1170"/>
                    </a:cubicBezTo>
                    <a:cubicBezTo>
                      <a:pt x="614" y="1240"/>
                      <a:pt x="467" y="1299"/>
                      <a:pt x="314" y="1344"/>
                    </a:cubicBezTo>
                    <a:cubicBezTo>
                      <a:pt x="309" y="1344"/>
                      <a:pt x="307" y="1349"/>
                      <a:pt x="307" y="1354"/>
                    </a:cubicBezTo>
                    <a:cubicBezTo>
                      <a:pt x="309" y="1357"/>
                      <a:pt x="312" y="1360"/>
                      <a:pt x="315" y="1360"/>
                    </a:cubicBezTo>
                    <a:cubicBezTo>
                      <a:pt x="316" y="1360"/>
                      <a:pt x="317" y="1360"/>
                      <a:pt x="317" y="1359"/>
                    </a:cubicBezTo>
                    <a:cubicBezTo>
                      <a:pt x="411" y="1338"/>
                      <a:pt x="503" y="1307"/>
                      <a:pt x="592" y="1274"/>
                    </a:cubicBezTo>
                    <a:cubicBezTo>
                      <a:pt x="681" y="1239"/>
                      <a:pt x="768" y="1198"/>
                      <a:pt x="854" y="1151"/>
                    </a:cubicBezTo>
                    <a:cubicBezTo>
                      <a:pt x="956" y="1099"/>
                      <a:pt x="1052" y="1032"/>
                      <a:pt x="1137" y="953"/>
                    </a:cubicBezTo>
                    <a:cubicBezTo>
                      <a:pt x="1142" y="948"/>
                      <a:pt x="1148" y="945"/>
                      <a:pt x="1151" y="940"/>
                    </a:cubicBezTo>
                    <a:cubicBezTo>
                      <a:pt x="1154" y="935"/>
                      <a:pt x="1156" y="928"/>
                      <a:pt x="1156" y="923"/>
                    </a:cubicBezTo>
                    <a:cubicBezTo>
                      <a:pt x="1156" y="923"/>
                      <a:pt x="1158" y="923"/>
                      <a:pt x="1158" y="922"/>
                    </a:cubicBezTo>
                    <a:lnTo>
                      <a:pt x="1161" y="920"/>
                    </a:lnTo>
                    <a:cubicBezTo>
                      <a:pt x="1163" y="917"/>
                      <a:pt x="1166" y="915"/>
                      <a:pt x="1168" y="912"/>
                    </a:cubicBezTo>
                    <a:cubicBezTo>
                      <a:pt x="1169" y="912"/>
                      <a:pt x="1169" y="910"/>
                      <a:pt x="1169" y="908"/>
                    </a:cubicBezTo>
                    <a:cubicBezTo>
                      <a:pt x="1169" y="908"/>
                      <a:pt x="1168" y="907"/>
                      <a:pt x="1166" y="907"/>
                    </a:cubicBezTo>
                    <a:lnTo>
                      <a:pt x="1154" y="907"/>
                    </a:lnTo>
                    <a:lnTo>
                      <a:pt x="1153" y="898"/>
                    </a:lnTo>
                    <a:lnTo>
                      <a:pt x="1153" y="898"/>
                    </a:lnTo>
                    <a:cubicBezTo>
                      <a:pt x="1154" y="900"/>
                      <a:pt x="1158" y="900"/>
                      <a:pt x="1161" y="900"/>
                    </a:cubicBezTo>
                    <a:cubicBezTo>
                      <a:pt x="1168" y="903"/>
                      <a:pt x="1174" y="903"/>
                      <a:pt x="1181" y="905"/>
                    </a:cubicBezTo>
                    <a:cubicBezTo>
                      <a:pt x="1218" y="915"/>
                      <a:pt x="1258" y="922"/>
                      <a:pt x="1300" y="932"/>
                    </a:cubicBezTo>
                    <a:cubicBezTo>
                      <a:pt x="1511" y="985"/>
                      <a:pt x="1719" y="1051"/>
                      <a:pt x="1924" y="1128"/>
                    </a:cubicBezTo>
                    <a:cubicBezTo>
                      <a:pt x="1916" y="1130"/>
                      <a:pt x="1907" y="1133"/>
                      <a:pt x="1901" y="1135"/>
                    </a:cubicBezTo>
                    <a:cubicBezTo>
                      <a:pt x="1600" y="1229"/>
                      <a:pt x="1401" y="1386"/>
                      <a:pt x="1268" y="1557"/>
                    </a:cubicBezTo>
                    <a:cubicBezTo>
                      <a:pt x="981" y="1926"/>
                      <a:pt x="1002" y="2359"/>
                      <a:pt x="1002" y="2359"/>
                    </a:cubicBezTo>
                    <a:cubicBezTo>
                      <a:pt x="1003" y="2372"/>
                      <a:pt x="1014" y="2383"/>
                      <a:pt x="1027" y="2383"/>
                    </a:cubicBezTo>
                    <a:cubicBezTo>
                      <a:pt x="1028" y="2383"/>
                      <a:pt x="1030" y="2383"/>
                      <a:pt x="1032" y="2383"/>
                    </a:cubicBezTo>
                    <a:cubicBezTo>
                      <a:pt x="1431" y="2327"/>
                      <a:pt x="1674" y="2171"/>
                      <a:pt x="1820" y="1988"/>
                    </a:cubicBezTo>
                    <a:cubicBezTo>
                      <a:pt x="2003" y="1759"/>
                      <a:pt x="2033" y="1487"/>
                      <a:pt x="2030" y="1311"/>
                    </a:cubicBezTo>
                    <a:cubicBezTo>
                      <a:pt x="2030" y="1277"/>
                      <a:pt x="2026" y="1247"/>
                      <a:pt x="2025" y="1222"/>
                    </a:cubicBezTo>
                    <a:cubicBezTo>
                      <a:pt x="2021" y="1195"/>
                      <a:pt x="2018" y="1180"/>
                      <a:pt x="2016" y="1163"/>
                    </a:cubicBezTo>
                    <a:lnTo>
                      <a:pt x="2016" y="1163"/>
                    </a:lnTo>
                    <a:cubicBezTo>
                      <a:pt x="2221" y="1242"/>
                      <a:pt x="2437" y="1334"/>
                      <a:pt x="2654" y="1437"/>
                    </a:cubicBezTo>
                    <a:cubicBezTo>
                      <a:pt x="2994" y="1596"/>
                      <a:pt x="3326" y="1774"/>
                      <a:pt x="3647" y="1970"/>
                    </a:cubicBezTo>
                    <a:cubicBezTo>
                      <a:pt x="3793" y="2060"/>
                      <a:pt x="3930" y="2148"/>
                      <a:pt x="4051" y="2237"/>
                    </a:cubicBezTo>
                    <a:cubicBezTo>
                      <a:pt x="4052" y="2238"/>
                      <a:pt x="4055" y="2239"/>
                      <a:pt x="4057" y="2239"/>
                    </a:cubicBezTo>
                    <a:cubicBezTo>
                      <a:pt x="4060" y="2239"/>
                      <a:pt x="4062" y="2238"/>
                      <a:pt x="4064" y="2235"/>
                    </a:cubicBezTo>
                    <a:cubicBezTo>
                      <a:pt x="4068" y="2232"/>
                      <a:pt x="4066" y="2225"/>
                      <a:pt x="4063" y="2222"/>
                    </a:cubicBezTo>
                    <a:cubicBezTo>
                      <a:pt x="3937" y="2119"/>
                      <a:pt x="3806" y="2022"/>
                      <a:pt x="3670" y="1933"/>
                    </a:cubicBezTo>
                    <a:cubicBezTo>
                      <a:pt x="3372" y="1737"/>
                      <a:pt x="3024" y="1551"/>
                      <a:pt x="2677" y="1385"/>
                    </a:cubicBezTo>
                    <a:cubicBezTo>
                      <a:pt x="2179" y="1148"/>
                      <a:pt x="1681" y="957"/>
                      <a:pt x="1314" y="871"/>
                    </a:cubicBezTo>
                    <a:cubicBezTo>
                      <a:pt x="1270" y="861"/>
                      <a:pt x="1228" y="853"/>
                      <a:pt x="1188" y="846"/>
                    </a:cubicBezTo>
                    <a:cubicBezTo>
                      <a:pt x="1183" y="846"/>
                      <a:pt x="1176" y="844"/>
                      <a:pt x="1171" y="844"/>
                    </a:cubicBezTo>
                    <a:lnTo>
                      <a:pt x="1171" y="824"/>
                    </a:lnTo>
                    <a:cubicBezTo>
                      <a:pt x="1169" y="816"/>
                      <a:pt x="1168" y="806"/>
                      <a:pt x="1166" y="797"/>
                    </a:cubicBezTo>
                    <a:cubicBezTo>
                      <a:pt x="1142" y="673"/>
                      <a:pt x="1111" y="551"/>
                      <a:pt x="1070" y="434"/>
                    </a:cubicBezTo>
                    <a:cubicBezTo>
                      <a:pt x="1018" y="284"/>
                      <a:pt x="956" y="140"/>
                      <a:pt x="883" y="1"/>
                    </a:cubicBezTo>
                    <a:cubicBezTo>
                      <a:pt x="883" y="1"/>
                      <a:pt x="882" y="0"/>
                      <a:pt x="88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3185;p43">
                <a:extLst>
                  <a:ext uri="{FF2B5EF4-FFF2-40B4-BE49-F238E27FC236}">
                    <a16:creationId xmlns:a16="http://schemas.microsoft.com/office/drawing/2014/main" id="{C220DFA2-6A45-4F9F-94EF-2C8FDAD9827D}"/>
                  </a:ext>
                </a:extLst>
              </p:cNvPr>
              <p:cNvGrpSpPr/>
              <p:nvPr/>
            </p:nvGrpSpPr>
            <p:grpSpPr>
              <a:xfrm>
                <a:off x="1677024" y="189530"/>
                <a:ext cx="301197" cy="394065"/>
                <a:chOff x="1677024" y="189530"/>
                <a:chExt cx="301197" cy="394065"/>
              </a:xfrm>
            </p:grpSpPr>
            <p:sp>
              <p:nvSpPr>
                <p:cNvPr id="693" name="Google Shape;3186;p43">
                  <a:extLst>
                    <a:ext uri="{FF2B5EF4-FFF2-40B4-BE49-F238E27FC236}">
                      <a16:creationId xmlns:a16="http://schemas.microsoft.com/office/drawing/2014/main" id="{F507DE91-2906-44F8-BF81-787C21753481}"/>
                    </a:ext>
                  </a:extLst>
                </p:cNvPr>
                <p:cNvSpPr/>
                <p:nvPr/>
              </p:nvSpPr>
              <p:spPr>
                <a:xfrm>
                  <a:off x="1868750" y="303423"/>
                  <a:ext cx="92265" cy="117110"/>
                </a:xfrm>
                <a:custGeom>
                  <a:avLst/>
                  <a:gdLst/>
                  <a:ahLst/>
                  <a:cxnLst/>
                  <a:rect l="l" t="t" r="r" b="b"/>
                  <a:pathLst>
                    <a:path w="2295" h="2913" extrusionOk="0">
                      <a:moveTo>
                        <a:pt x="1141" y="0"/>
                      </a:moveTo>
                      <a:cubicBezTo>
                        <a:pt x="948" y="0"/>
                        <a:pt x="718" y="73"/>
                        <a:pt x="470" y="296"/>
                      </a:cubicBezTo>
                      <a:cubicBezTo>
                        <a:pt x="426" y="334"/>
                        <a:pt x="391" y="379"/>
                        <a:pt x="363" y="431"/>
                      </a:cubicBezTo>
                      <a:cubicBezTo>
                        <a:pt x="0" y="1069"/>
                        <a:pt x="884" y="2469"/>
                        <a:pt x="1144" y="2860"/>
                      </a:cubicBezTo>
                      <a:lnTo>
                        <a:pt x="1148" y="2864"/>
                      </a:lnTo>
                      <a:cubicBezTo>
                        <a:pt x="1156" y="2872"/>
                        <a:pt x="1163" y="2884"/>
                        <a:pt x="1169" y="2894"/>
                      </a:cubicBezTo>
                      <a:lnTo>
                        <a:pt x="1169" y="2895"/>
                      </a:lnTo>
                      <a:lnTo>
                        <a:pt x="1180" y="2910"/>
                      </a:lnTo>
                      <a:cubicBezTo>
                        <a:pt x="1181" y="2910"/>
                        <a:pt x="1183" y="2910"/>
                        <a:pt x="1185" y="2912"/>
                      </a:cubicBezTo>
                      <a:cubicBezTo>
                        <a:pt x="1181" y="2900"/>
                        <a:pt x="1180" y="2889"/>
                        <a:pt x="1180" y="2879"/>
                      </a:cubicBezTo>
                      <a:cubicBezTo>
                        <a:pt x="1180" y="2867"/>
                        <a:pt x="1180" y="2855"/>
                        <a:pt x="1181" y="2843"/>
                      </a:cubicBezTo>
                      <a:cubicBezTo>
                        <a:pt x="1203" y="2582"/>
                        <a:pt x="1226" y="2323"/>
                        <a:pt x="1228" y="2065"/>
                      </a:cubicBezTo>
                      <a:cubicBezTo>
                        <a:pt x="1232" y="1874"/>
                        <a:pt x="1216" y="1681"/>
                        <a:pt x="1185" y="1492"/>
                      </a:cubicBezTo>
                      <a:cubicBezTo>
                        <a:pt x="1183" y="1488"/>
                        <a:pt x="1186" y="1485"/>
                        <a:pt x="1190" y="1485"/>
                      </a:cubicBezTo>
                      <a:cubicBezTo>
                        <a:pt x="1190" y="1484"/>
                        <a:pt x="1191" y="1484"/>
                        <a:pt x="1192" y="1484"/>
                      </a:cubicBezTo>
                      <a:cubicBezTo>
                        <a:pt x="1194" y="1484"/>
                        <a:pt x="1196" y="1486"/>
                        <a:pt x="1196" y="1488"/>
                      </a:cubicBezTo>
                      <a:cubicBezTo>
                        <a:pt x="1240" y="1678"/>
                        <a:pt x="1263" y="1871"/>
                        <a:pt x="1267" y="2065"/>
                      </a:cubicBezTo>
                      <a:cubicBezTo>
                        <a:pt x="1272" y="2325"/>
                        <a:pt x="1248" y="2585"/>
                        <a:pt x="1220" y="2847"/>
                      </a:cubicBezTo>
                      <a:cubicBezTo>
                        <a:pt x="1218" y="2858"/>
                        <a:pt x="1218" y="2870"/>
                        <a:pt x="1215" y="2880"/>
                      </a:cubicBezTo>
                      <a:cubicBezTo>
                        <a:pt x="1215" y="2882"/>
                        <a:pt x="1215" y="2884"/>
                        <a:pt x="1213" y="2885"/>
                      </a:cubicBezTo>
                      <a:cubicBezTo>
                        <a:pt x="1216" y="2882"/>
                        <a:pt x="1218" y="2879"/>
                        <a:pt x="1220" y="2874"/>
                      </a:cubicBezTo>
                      <a:cubicBezTo>
                        <a:pt x="1218" y="2874"/>
                        <a:pt x="1218" y="2870"/>
                        <a:pt x="1220" y="2869"/>
                      </a:cubicBezTo>
                      <a:lnTo>
                        <a:pt x="1225" y="2869"/>
                      </a:lnTo>
                      <a:cubicBezTo>
                        <a:pt x="1235" y="2864"/>
                        <a:pt x="1238" y="2858"/>
                        <a:pt x="1240" y="2855"/>
                      </a:cubicBezTo>
                      <a:cubicBezTo>
                        <a:pt x="1240" y="2851"/>
                        <a:pt x="1235" y="2850"/>
                        <a:pt x="1235" y="2850"/>
                      </a:cubicBezTo>
                      <a:lnTo>
                        <a:pt x="1235" y="2850"/>
                      </a:lnTo>
                      <a:cubicBezTo>
                        <a:pt x="1235" y="2850"/>
                        <a:pt x="1236" y="2850"/>
                        <a:pt x="1240" y="2850"/>
                      </a:cubicBezTo>
                      <a:cubicBezTo>
                        <a:pt x="1242" y="2842"/>
                        <a:pt x="1243" y="2832"/>
                        <a:pt x="1247" y="2823"/>
                      </a:cubicBezTo>
                      <a:cubicBezTo>
                        <a:pt x="1250" y="2810"/>
                        <a:pt x="1255" y="2798"/>
                        <a:pt x="1258" y="2786"/>
                      </a:cubicBezTo>
                      <a:cubicBezTo>
                        <a:pt x="1315" y="2622"/>
                        <a:pt x="1364" y="2454"/>
                        <a:pt x="1404" y="2285"/>
                      </a:cubicBezTo>
                      <a:cubicBezTo>
                        <a:pt x="1455" y="2072"/>
                        <a:pt x="1491" y="1857"/>
                        <a:pt x="1513" y="1641"/>
                      </a:cubicBezTo>
                      <a:cubicBezTo>
                        <a:pt x="1513" y="1638"/>
                        <a:pt x="1515" y="1637"/>
                        <a:pt x="1517" y="1637"/>
                      </a:cubicBezTo>
                      <a:cubicBezTo>
                        <a:pt x="1517" y="1637"/>
                        <a:pt x="1518" y="1637"/>
                        <a:pt x="1518" y="1637"/>
                      </a:cubicBezTo>
                      <a:cubicBezTo>
                        <a:pt x="1520" y="1637"/>
                        <a:pt x="1522" y="1639"/>
                        <a:pt x="1522" y="1641"/>
                      </a:cubicBezTo>
                      <a:cubicBezTo>
                        <a:pt x="1510" y="1861"/>
                        <a:pt x="1483" y="2077"/>
                        <a:pt x="1439" y="2292"/>
                      </a:cubicBezTo>
                      <a:cubicBezTo>
                        <a:pt x="1403" y="2464"/>
                        <a:pt x="1356" y="2634"/>
                        <a:pt x="1295" y="2798"/>
                      </a:cubicBezTo>
                      <a:cubicBezTo>
                        <a:pt x="1290" y="2812"/>
                        <a:pt x="1287" y="2823"/>
                        <a:pt x="1282" y="2837"/>
                      </a:cubicBezTo>
                      <a:cubicBezTo>
                        <a:pt x="1277" y="2843"/>
                        <a:pt x="1273" y="2852"/>
                        <a:pt x="1268" y="2858"/>
                      </a:cubicBezTo>
                      <a:cubicBezTo>
                        <a:pt x="1275" y="2864"/>
                        <a:pt x="1282" y="2869"/>
                        <a:pt x="1289" y="2874"/>
                      </a:cubicBezTo>
                      <a:cubicBezTo>
                        <a:pt x="1533" y="2553"/>
                        <a:pt x="2295" y="1413"/>
                        <a:pt x="1735" y="249"/>
                      </a:cubicBezTo>
                      <a:cubicBezTo>
                        <a:pt x="1735" y="249"/>
                        <a:pt x="1500" y="0"/>
                        <a:pt x="1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187;p43">
                  <a:extLst>
                    <a:ext uri="{FF2B5EF4-FFF2-40B4-BE49-F238E27FC236}">
                      <a16:creationId xmlns:a16="http://schemas.microsoft.com/office/drawing/2014/main" id="{E8494173-7CF7-4E1A-90CE-795CFC4B9AD4}"/>
                    </a:ext>
                  </a:extLst>
                </p:cNvPr>
                <p:cNvSpPr/>
                <p:nvPr/>
              </p:nvSpPr>
              <p:spPr>
                <a:xfrm>
                  <a:off x="1788103" y="365898"/>
                  <a:ext cx="129372" cy="71038"/>
                </a:xfrm>
                <a:custGeom>
                  <a:avLst/>
                  <a:gdLst/>
                  <a:ahLst/>
                  <a:cxnLst/>
                  <a:rect l="l" t="t" r="r" b="b"/>
                  <a:pathLst>
                    <a:path w="3218" h="1767" extrusionOk="0">
                      <a:moveTo>
                        <a:pt x="1116" y="0"/>
                      </a:moveTo>
                      <a:cubicBezTo>
                        <a:pt x="1102" y="0"/>
                        <a:pt x="1088" y="0"/>
                        <a:pt x="1074" y="1"/>
                      </a:cubicBezTo>
                      <a:cubicBezTo>
                        <a:pt x="966" y="5"/>
                        <a:pt x="863" y="40"/>
                        <a:pt x="774" y="102"/>
                      </a:cubicBezTo>
                      <a:cubicBezTo>
                        <a:pt x="0" y="654"/>
                        <a:pt x="455" y="1326"/>
                        <a:pt x="455" y="1326"/>
                      </a:cubicBezTo>
                      <a:cubicBezTo>
                        <a:pt x="879" y="1659"/>
                        <a:pt x="1348" y="1766"/>
                        <a:pt x="1778" y="1766"/>
                      </a:cubicBezTo>
                      <a:cubicBezTo>
                        <a:pt x="2564" y="1766"/>
                        <a:pt x="3217" y="1407"/>
                        <a:pt x="3217" y="1407"/>
                      </a:cubicBezTo>
                      <a:lnTo>
                        <a:pt x="3201" y="1387"/>
                      </a:lnTo>
                      <a:lnTo>
                        <a:pt x="3197" y="1387"/>
                      </a:lnTo>
                      <a:cubicBezTo>
                        <a:pt x="3192" y="1393"/>
                        <a:pt x="3187" y="1398"/>
                        <a:pt x="3180" y="1403"/>
                      </a:cubicBezTo>
                      <a:cubicBezTo>
                        <a:pt x="3172" y="1407"/>
                        <a:pt x="3164" y="1408"/>
                        <a:pt x="3155" y="1410"/>
                      </a:cubicBezTo>
                      <a:cubicBezTo>
                        <a:pt x="3043" y="1437"/>
                        <a:pt x="2911" y="1449"/>
                        <a:pt x="2772" y="1449"/>
                      </a:cubicBezTo>
                      <a:cubicBezTo>
                        <a:pt x="2739" y="1449"/>
                        <a:pt x="2706" y="1448"/>
                        <a:pt x="2672" y="1447"/>
                      </a:cubicBezTo>
                      <a:cubicBezTo>
                        <a:pt x="2536" y="1442"/>
                        <a:pt x="2404" y="1429"/>
                        <a:pt x="2271" y="1407"/>
                      </a:cubicBezTo>
                      <a:cubicBezTo>
                        <a:pt x="2139" y="1385"/>
                        <a:pt x="2008" y="1355"/>
                        <a:pt x="1879" y="1315"/>
                      </a:cubicBezTo>
                      <a:cubicBezTo>
                        <a:pt x="1872" y="1313"/>
                        <a:pt x="1869" y="1308"/>
                        <a:pt x="1871" y="1301"/>
                      </a:cubicBezTo>
                      <a:cubicBezTo>
                        <a:pt x="1872" y="1296"/>
                        <a:pt x="1877" y="1292"/>
                        <a:pt x="1882" y="1292"/>
                      </a:cubicBezTo>
                      <a:cubicBezTo>
                        <a:pt x="1883" y="1292"/>
                        <a:pt x="1884" y="1292"/>
                        <a:pt x="1886" y="1293"/>
                      </a:cubicBezTo>
                      <a:cubicBezTo>
                        <a:pt x="2100" y="1346"/>
                        <a:pt x="2320" y="1382"/>
                        <a:pt x="2540" y="1398"/>
                      </a:cubicBezTo>
                      <a:cubicBezTo>
                        <a:pt x="2619" y="1404"/>
                        <a:pt x="2698" y="1408"/>
                        <a:pt x="2774" y="1408"/>
                      </a:cubicBezTo>
                      <a:cubicBezTo>
                        <a:pt x="2897" y="1408"/>
                        <a:pt x="3014" y="1399"/>
                        <a:pt x="3117" y="1378"/>
                      </a:cubicBezTo>
                      <a:cubicBezTo>
                        <a:pt x="2875" y="1338"/>
                        <a:pt x="2639" y="1276"/>
                        <a:pt x="2407" y="1192"/>
                      </a:cubicBezTo>
                      <a:cubicBezTo>
                        <a:pt x="2147" y="1095"/>
                        <a:pt x="1892" y="981"/>
                        <a:pt x="1646" y="850"/>
                      </a:cubicBezTo>
                      <a:cubicBezTo>
                        <a:pt x="1642" y="848"/>
                        <a:pt x="1642" y="845"/>
                        <a:pt x="1644" y="842"/>
                      </a:cubicBezTo>
                      <a:cubicBezTo>
                        <a:pt x="1645" y="839"/>
                        <a:pt x="1647" y="838"/>
                        <a:pt x="1650" y="838"/>
                      </a:cubicBezTo>
                      <a:cubicBezTo>
                        <a:pt x="1651" y="838"/>
                        <a:pt x="1652" y="838"/>
                        <a:pt x="1652" y="838"/>
                      </a:cubicBezTo>
                      <a:cubicBezTo>
                        <a:pt x="1901" y="961"/>
                        <a:pt x="2157" y="1068"/>
                        <a:pt x="2419" y="1159"/>
                      </a:cubicBezTo>
                      <a:cubicBezTo>
                        <a:pt x="2654" y="1242"/>
                        <a:pt x="2895" y="1306"/>
                        <a:pt x="3142" y="1350"/>
                      </a:cubicBezTo>
                      <a:cubicBezTo>
                        <a:pt x="3150" y="1351"/>
                        <a:pt x="3160" y="1351"/>
                        <a:pt x="3169" y="1353"/>
                      </a:cubicBezTo>
                      <a:lnTo>
                        <a:pt x="3150" y="1333"/>
                      </a:lnTo>
                      <a:lnTo>
                        <a:pt x="3144" y="1330"/>
                      </a:lnTo>
                      <a:cubicBezTo>
                        <a:pt x="3115" y="1304"/>
                        <a:pt x="3087" y="1278"/>
                        <a:pt x="3061" y="1249"/>
                      </a:cubicBezTo>
                      <a:cubicBezTo>
                        <a:pt x="3026" y="1212"/>
                        <a:pt x="2993" y="1175"/>
                        <a:pt x="2957" y="1137"/>
                      </a:cubicBezTo>
                      <a:cubicBezTo>
                        <a:pt x="2543" y="729"/>
                        <a:pt x="1719" y="0"/>
                        <a:pt x="111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188;p43">
                  <a:extLst>
                    <a:ext uri="{FF2B5EF4-FFF2-40B4-BE49-F238E27FC236}">
                      <a16:creationId xmlns:a16="http://schemas.microsoft.com/office/drawing/2014/main" id="{9D49288B-7688-4475-B949-5BB2BBA4783E}"/>
                    </a:ext>
                  </a:extLst>
                </p:cNvPr>
                <p:cNvSpPr/>
                <p:nvPr/>
              </p:nvSpPr>
              <p:spPr>
                <a:xfrm>
                  <a:off x="1797471" y="469018"/>
                  <a:ext cx="62354" cy="74777"/>
                </a:xfrm>
                <a:custGeom>
                  <a:avLst/>
                  <a:gdLst/>
                  <a:ahLst/>
                  <a:cxnLst/>
                  <a:rect l="l" t="t" r="r" b="b"/>
                  <a:pathLst>
                    <a:path w="1551" h="1860" extrusionOk="0">
                      <a:moveTo>
                        <a:pt x="631" y="0"/>
                      </a:moveTo>
                      <a:cubicBezTo>
                        <a:pt x="451" y="0"/>
                        <a:pt x="155" y="72"/>
                        <a:pt x="19" y="507"/>
                      </a:cubicBezTo>
                      <a:cubicBezTo>
                        <a:pt x="7" y="546"/>
                        <a:pt x="1" y="588"/>
                        <a:pt x="2" y="630"/>
                      </a:cubicBezTo>
                      <a:cubicBezTo>
                        <a:pt x="16" y="1156"/>
                        <a:pt x="1071" y="1697"/>
                        <a:pt x="1373" y="1841"/>
                      </a:cubicBezTo>
                      <a:lnTo>
                        <a:pt x="1376" y="1842"/>
                      </a:lnTo>
                      <a:cubicBezTo>
                        <a:pt x="1384" y="1846"/>
                        <a:pt x="1393" y="1849"/>
                        <a:pt x="1399" y="1852"/>
                      </a:cubicBezTo>
                      <a:lnTo>
                        <a:pt x="1413" y="1859"/>
                      </a:lnTo>
                      <a:lnTo>
                        <a:pt x="1414" y="1858"/>
                      </a:lnTo>
                      <a:cubicBezTo>
                        <a:pt x="1409" y="1852"/>
                        <a:pt x="1404" y="1846"/>
                        <a:pt x="1399" y="1839"/>
                      </a:cubicBezTo>
                      <a:cubicBezTo>
                        <a:pt x="1396" y="1832"/>
                        <a:pt x="1391" y="1824"/>
                        <a:pt x="1388" y="1817"/>
                      </a:cubicBezTo>
                      <a:cubicBezTo>
                        <a:pt x="1305" y="1650"/>
                        <a:pt x="1227" y="1482"/>
                        <a:pt x="1133" y="1321"/>
                      </a:cubicBezTo>
                      <a:cubicBezTo>
                        <a:pt x="1066" y="1202"/>
                        <a:pt x="987" y="1088"/>
                        <a:pt x="898" y="984"/>
                      </a:cubicBezTo>
                      <a:cubicBezTo>
                        <a:pt x="895" y="982"/>
                        <a:pt x="895" y="979"/>
                        <a:pt x="898" y="977"/>
                      </a:cubicBezTo>
                      <a:cubicBezTo>
                        <a:pt x="899" y="976"/>
                        <a:pt x="900" y="976"/>
                        <a:pt x="900" y="976"/>
                      </a:cubicBezTo>
                      <a:cubicBezTo>
                        <a:pt x="901" y="976"/>
                        <a:pt x="902" y="976"/>
                        <a:pt x="903" y="977"/>
                      </a:cubicBezTo>
                      <a:cubicBezTo>
                        <a:pt x="999" y="1078"/>
                        <a:pt x="1084" y="1188"/>
                        <a:pt x="1156" y="1306"/>
                      </a:cubicBezTo>
                      <a:cubicBezTo>
                        <a:pt x="1252" y="1467"/>
                        <a:pt x="1337" y="1633"/>
                        <a:pt x="1413" y="1806"/>
                      </a:cubicBezTo>
                      <a:cubicBezTo>
                        <a:pt x="1416" y="1812"/>
                        <a:pt x="1419" y="1819"/>
                        <a:pt x="1423" y="1827"/>
                      </a:cubicBezTo>
                      <a:cubicBezTo>
                        <a:pt x="1423" y="1825"/>
                        <a:pt x="1423" y="1823"/>
                        <a:pt x="1423" y="1822"/>
                      </a:cubicBezTo>
                      <a:cubicBezTo>
                        <a:pt x="1421" y="1821"/>
                        <a:pt x="1419" y="1821"/>
                        <a:pt x="1421" y="1819"/>
                      </a:cubicBezTo>
                      <a:cubicBezTo>
                        <a:pt x="1421" y="1817"/>
                        <a:pt x="1423" y="1816"/>
                        <a:pt x="1423" y="1816"/>
                      </a:cubicBezTo>
                      <a:cubicBezTo>
                        <a:pt x="1426" y="1812"/>
                        <a:pt x="1428" y="1807"/>
                        <a:pt x="1428" y="1802"/>
                      </a:cubicBezTo>
                      <a:cubicBezTo>
                        <a:pt x="1426" y="1800"/>
                        <a:pt x="1424" y="1800"/>
                        <a:pt x="1423" y="1800"/>
                      </a:cubicBezTo>
                      <a:cubicBezTo>
                        <a:pt x="1422" y="1800"/>
                        <a:pt x="1422" y="1800"/>
                        <a:pt x="1426" y="1799"/>
                      </a:cubicBezTo>
                      <a:cubicBezTo>
                        <a:pt x="1423" y="1792"/>
                        <a:pt x="1421" y="1787"/>
                        <a:pt x="1419" y="1780"/>
                      </a:cubicBezTo>
                      <a:cubicBezTo>
                        <a:pt x="1418" y="1774"/>
                        <a:pt x="1416" y="1762"/>
                        <a:pt x="1414" y="1754"/>
                      </a:cubicBezTo>
                      <a:cubicBezTo>
                        <a:pt x="1389" y="1631"/>
                        <a:pt x="1357" y="1510"/>
                        <a:pt x="1321" y="1391"/>
                      </a:cubicBezTo>
                      <a:cubicBezTo>
                        <a:pt x="1274" y="1242"/>
                        <a:pt x="1218" y="1096"/>
                        <a:pt x="1153" y="955"/>
                      </a:cubicBezTo>
                      <a:cubicBezTo>
                        <a:pt x="1153" y="953"/>
                        <a:pt x="1153" y="952"/>
                        <a:pt x="1154" y="950"/>
                      </a:cubicBezTo>
                      <a:cubicBezTo>
                        <a:pt x="1156" y="950"/>
                        <a:pt x="1158" y="950"/>
                        <a:pt x="1158" y="952"/>
                      </a:cubicBezTo>
                      <a:cubicBezTo>
                        <a:pt x="1232" y="1091"/>
                        <a:pt x="1294" y="1235"/>
                        <a:pt x="1346" y="1383"/>
                      </a:cubicBezTo>
                      <a:cubicBezTo>
                        <a:pt x="1386" y="1502"/>
                        <a:pt x="1418" y="1624"/>
                        <a:pt x="1441" y="1747"/>
                      </a:cubicBezTo>
                      <a:cubicBezTo>
                        <a:pt x="1443" y="1757"/>
                        <a:pt x="1445" y="1765"/>
                        <a:pt x="1446" y="1775"/>
                      </a:cubicBezTo>
                      <a:lnTo>
                        <a:pt x="1446" y="1794"/>
                      </a:lnTo>
                      <a:cubicBezTo>
                        <a:pt x="1451" y="1794"/>
                        <a:pt x="1458" y="1797"/>
                        <a:pt x="1463" y="1797"/>
                      </a:cubicBezTo>
                      <a:cubicBezTo>
                        <a:pt x="1497" y="1510"/>
                        <a:pt x="1550" y="531"/>
                        <a:pt x="780" y="18"/>
                      </a:cubicBezTo>
                      <a:cubicBezTo>
                        <a:pt x="780" y="18"/>
                        <a:pt x="720" y="0"/>
                        <a:pt x="63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189;p43">
                  <a:extLst>
                    <a:ext uri="{FF2B5EF4-FFF2-40B4-BE49-F238E27FC236}">
                      <a16:creationId xmlns:a16="http://schemas.microsoft.com/office/drawing/2014/main" id="{AC077DC5-3216-4752-A9F9-696A7A1947F1}"/>
                    </a:ext>
                  </a:extLst>
                </p:cNvPr>
                <p:cNvSpPr/>
                <p:nvPr/>
              </p:nvSpPr>
              <p:spPr>
                <a:xfrm>
                  <a:off x="1765108" y="535914"/>
                  <a:ext cx="90737" cy="47680"/>
                </a:xfrm>
                <a:custGeom>
                  <a:avLst/>
                  <a:gdLst/>
                  <a:ahLst/>
                  <a:cxnLst/>
                  <a:rect l="l" t="t" r="r" b="b"/>
                  <a:pathLst>
                    <a:path w="2257" h="1186" extrusionOk="0">
                      <a:moveTo>
                        <a:pt x="1004" y="1"/>
                      </a:moveTo>
                      <a:cubicBezTo>
                        <a:pt x="777" y="1"/>
                        <a:pt x="567" y="35"/>
                        <a:pt x="425" y="130"/>
                      </a:cubicBezTo>
                      <a:cubicBezTo>
                        <a:pt x="359" y="172"/>
                        <a:pt x="309" y="232"/>
                        <a:pt x="277" y="303"/>
                      </a:cubicBezTo>
                      <a:cubicBezTo>
                        <a:pt x="0" y="925"/>
                        <a:pt x="527" y="1173"/>
                        <a:pt x="527" y="1173"/>
                      </a:cubicBezTo>
                      <a:cubicBezTo>
                        <a:pt x="592" y="1182"/>
                        <a:pt x="656" y="1186"/>
                        <a:pt x="717" y="1186"/>
                      </a:cubicBezTo>
                      <a:cubicBezTo>
                        <a:pt x="1683" y="1186"/>
                        <a:pt x="2256" y="214"/>
                        <a:pt x="2256" y="214"/>
                      </a:cubicBezTo>
                      <a:lnTo>
                        <a:pt x="2240" y="209"/>
                      </a:lnTo>
                      <a:cubicBezTo>
                        <a:pt x="2238" y="209"/>
                        <a:pt x="2238" y="210"/>
                        <a:pt x="2238" y="210"/>
                      </a:cubicBezTo>
                      <a:cubicBezTo>
                        <a:pt x="2236" y="215"/>
                        <a:pt x="2235" y="220"/>
                        <a:pt x="2233" y="225"/>
                      </a:cubicBezTo>
                      <a:cubicBezTo>
                        <a:pt x="2228" y="232"/>
                        <a:pt x="2223" y="235"/>
                        <a:pt x="2218" y="240"/>
                      </a:cubicBezTo>
                      <a:cubicBezTo>
                        <a:pt x="2132" y="319"/>
                        <a:pt x="2037" y="385"/>
                        <a:pt x="1934" y="438"/>
                      </a:cubicBezTo>
                      <a:cubicBezTo>
                        <a:pt x="1850" y="485"/>
                        <a:pt x="1763" y="526"/>
                        <a:pt x="1673" y="559"/>
                      </a:cubicBezTo>
                      <a:cubicBezTo>
                        <a:pt x="1584" y="594"/>
                        <a:pt x="1492" y="625"/>
                        <a:pt x="1399" y="646"/>
                      </a:cubicBezTo>
                      <a:cubicBezTo>
                        <a:pt x="1398" y="647"/>
                        <a:pt x="1397" y="647"/>
                        <a:pt x="1397" y="647"/>
                      </a:cubicBezTo>
                      <a:cubicBezTo>
                        <a:pt x="1393" y="647"/>
                        <a:pt x="1389" y="644"/>
                        <a:pt x="1388" y="641"/>
                      </a:cubicBezTo>
                      <a:cubicBezTo>
                        <a:pt x="1388" y="636"/>
                        <a:pt x="1389" y="631"/>
                        <a:pt x="1394" y="631"/>
                      </a:cubicBezTo>
                      <a:cubicBezTo>
                        <a:pt x="1547" y="586"/>
                        <a:pt x="1694" y="527"/>
                        <a:pt x="1835" y="457"/>
                      </a:cubicBezTo>
                      <a:cubicBezTo>
                        <a:pt x="1968" y="391"/>
                        <a:pt x="2094" y="314"/>
                        <a:pt x="2184" y="234"/>
                      </a:cubicBezTo>
                      <a:lnTo>
                        <a:pt x="2184" y="234"/>
                      </a:lnTo>
                      <a:cubicBezTo>
                        <a:pt x="2020" y="298"/>
                        <a:pt x="1852" y="344"/>
                        <a:pt x="1679" y="378"/>
                      </a:cubicBezTo>
                      <a:cubicBezTo>
                        <a:pt x="1483" y="413"/>
                        <a:pt x="1285" y="437"/>
                        <a:pt x="1086" y="445"/>
                      </a:cubicBezTo>
                      <a:cubicBezTo>
                        <a:pt x="1082" y="445"/>
                        <a:pt x="1081" y="443"/>
                        <a:pt x="1081" y="440"/>
                      </a:cubicBezTo>
                      <a:cubicBezTo>
                        <a:pt x="1081" y="438"/>
                        <a:pt x="1082" y="435"/>
                        <a:pt x="1084" y="435"/>
                      </a:cubicBezTo>
                      <a:cubicBezTo>
                        <a:pt x="1284" y="420"/>
                        <a:pt x="1480" y="393"/>
                        <a:pt x="1674" y="355"/>
                      </a:cubicBezTo>
                      <a:cubicBezTo>
                        <a:pt x="1849" y="319"/>
                        <a:pt x="2022" y="269"/>
                        <a:pt x="2188" y="207"/>
                      </a:cubicBezTo>
                      <a:lnTo>
                        <a:pt x="2206" y="199"/>
                      </a:lnTo>
                      <a:lnTo>
                        <a:pt x="2188" y="194"/>
                      </a:lnTo>
                      <a:lnTo>
                        <a:pt x="2183" y="194"/>
                      </a:lnTo>
                      <a:cubicBezTo>
                        <a:pt x="2156" y="188"/>
                        <a:pt x="2129" y="182"/>
                        <a:pt x="2102" y="173"/>
                      </a:cubicBezTo>
                      <a:cubicBezTo>
                        <a:pt x="2069" y="165"/>
                        <a:pt x="2033" y="155"/>
                        <a:pt x="1998" y="143"/>
                      </a:cubicBezTo>
                      <a:cubicBezTo>
                        <a:pt x="1747" y="81"/>
                        <a:pt x="1355" y="1"/>
                        <a:pt x="100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190;p43">
                  <a:extLst>
                    <a:ext uri="{FF2B5EF4-FFF2-40B4-BE49-F238E27FC236}">
                      <a16:creationId xmlns:a16="http://schemas.microsoft.com/office/drawing/2014/main" id="{2B4DB9C3-60F3-4DCF-B301-0E6206BFF14C}"/>
                    </a:ext>
                  </a:extLst>
                </p:cNvPr>
                <p:cNvSpPr/>
                <p:nvPr/>
              </p:nvSpPr>
              <p:spPr>
                <a:xfrm>
                  <a:off x="1926119" y="246456"/>
                  <a:ext cx="52102" cy="46675"/>
                </a:xfrm>
                <a:custGeom>
                  <a:avLst/>
                  <a:gdLst/>
                  <a:ahLst/>
                  <a:cxnLst/>
                  <a:rect l="l" t="t" r="r" b="b"/>
                  <a:pathLst>
                    <a:path w="1296" h="1161" extrusionOk="0">
                      <a:moveTo>
                        <a:pt x="379" y="0"/>
                      </a:moveTo>
                      <a:cubicBezTo>
                        <a:pt x="340" y="0"/>
                        <a:pt x="299" y="17"/>
                        <a:pt x="257" y="59"/>
                      </a:cubicBezTo>
                      <a:cubicBezTo>
                        <a:pt x="1" y="312"/>
                        <a:pt x="579" y="1161"/>
                        <a:pt x="579" y="1161"/>
                      </a:cubicBezTo>
                      <a:cubicBezTo>
                        <a:pt x="766" y="975"/>
                        <a:pt x="1296" y="300"/>
                        <a:pt x="1069" y="71"/>
                      </a:cubicBezTo>
                      <a:cubicBezTo>
                        <a:pt x="1036" y="38"/>
                        <a:pt x="995" y="23"/>
                        <a:pt x="951" y="23"/>
                      </a:cubicBezTo>
                      <a:cubicBezTo>
                        <a:pt x="840" y="23"/>
                        <a:pt x="709" y="119"/>
                        <a:pt x="645" y="262"/>
                      </a:cubicBezTo>
                      <a:cubicBezTo>
                        <a:pt x="645" y="262"/>
                        <a:pt x="531" y="0"/>
                        <a:pt x="379"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191;p43">
                  <a:extLst>
                    <a:ext uri="{FF2B5EF4-FFF2-40B4-BE49-F238E27FC236}">
                      <a16:creationId xmlns:a16="http://schemas.microsoft.com/office/drawing/2014/main" id="{71DA7BD8-ED69-4AB0-B54E-5485CB0187A8}"/>
                    </a:ext>
                  </a:extLst>
                </p:cNvPr>
                <p:cNvSpPr/>
                <p:nvPr/>
              </p:nvSpPr>
              <p:spPr>
                <a:xfrm>
                  <a:off x="1865493" y="241552"/>
                  <a:ext cx="28021" cy="30675"/>
                </a:xfrm>
                <a:custGeom>
                  <a:avLst/>
                  <a:gdLst/>
                  <a:ahLst/>
                  <a:cxnLst/>
                  <a:rect l="l" t="t" r="r" b="b"/>
                  <a:pathLst>
                    <a:path w="697" h="763" extrusionOk="0">
                      <a:moveTo>
                        <a:pt x="472" y="1"/>
                      </a:moveTo>
                      <a:cubicBezTo>
                        <a:pt x="380" y="1"/>
                        <a:pt x="311" y="126"/>
                        <a:pt x="331" y="255"/>
                      </a:cubicBezTo>
                      <a:cubicBezTo>
                        <a:pt x="331" y="255"/>
                        <a:pt x="236" y="191"/>
                        <a:pt x="155" y="191"/>
                      </a:cubicBezTo>
                      <a:cubicBezTo>
                        <a:pt x="108" y="191"/>
                        <a:pt x="67" y="212"/>
                        <a:pt x="51" y="280"/>
                      </a:cubicBezTo>
                      <a:cubicBezTo>
                        <a:pt x="1" y="505"/>
                        <a:pt x="608" y="763"/>
                        <a:pt x="608" y="763"/>
                      </a:cubicBezTo>
                      <a:cubicBezTo>
                        <a:pt x="645" y="597"/>
                        <a:pt x="697" y="48"/>
                        <a:pt x="494" y="3"/>
                      </a:cubicBezTo>
                      <a:cubicBezTo>
                        <a:pt x="487" y="1"/>
                        <a:pt x="479" y="1"/>
                        <a:pt x="472"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192;p43">
                  <a:extLst>
                    <a:ext uri="{FF2B5EF4-FFF2-40B4-BE49-F238E27FC236}">
                      <a16:creationId xmlns:a16="http://schemas.microsoft.com/office/drawing/2014/main" id="{A54ED6D8-E176-4B2F-936E-C6C6E8EA284C}"/>
                    </a:ext>
                  </a:extLst>
                </p:cNvPr>
                <p:cNvSpPr/>
                <p:nvPr/>
              </p:nvSpPr>
              <p:spPr>
                <a:xfrm>
                  <a:off x="1903203" y="189530"/>
                  <a:ext cx="32202" cy="29388"/>
                </a:xfrm>
                <a:custGeom>
                  <a:avLst/>
                  <a:gdLst/>
                  <a:ahLst/>
                  <a:cxnLst/>
                  <a:rect l="l" t="t" r="r" b="b"/>
                  <a:pathLst>
                    <a:path w="801" h="731" extrusionOk="0">
                      <a:moveTo>
                        <a:pt x="561" y="1"/>
                      </a:moveTo>
                      <a:cubicBezTo>
                        <a:pt x="469" y="1"/>
                        <a:pt x="403" y="160"/>
                        <a:pt x="403" y="160"/>
                      </a:cubicBezTo>
                      <a:cubicBezTo>
                        <a:pt x="362" y="66"/>
                        <a:pt x="277" y="2"/>
                        <a:pt x="207" y="2"/>
                      </a:cubicBezTo>
                      <a:cubicBezTo>
                        <a:pt x="181" y="2"/>
                        <a:pt x="158" y="10"/>
                        <a:pt x="140" y="29"/>
                      </a:cubicBezTo>
                      <a:cubicBezTo>
                        <a:pt x="0" y="168"/>
                        <a:pt x="334" y="608"/>
                        <a:pt x="452" y="730"/>
                      </a:cubicBezTo>
                      <a:cubicBezTo>
                        <a:pt x="452" y="730"/>
                        <a:pt x="801" y="208"/>
                        <a:pt x="640" y="41"/>
                      </a:cubicBezTo>
                      <a:cubicBezTo>
                        <a:pt x="612" y="12"/>
                        <a:pt x="586" y="1"/>
                        <a:pt x="561"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193;p43">
                  <a:extLst>
                    <a:ext uri="{FF2B5EF4-FFF2-40B4-BE49-F238E27FC236}">
                      <a16:creationId xmlns:a16="http://schemas.microsoft.com/office/drawing/2014/main" id="{11D6AF84-C43F-409C-B1B9-1972E48EB3C7}"/>
                    </a:ext>
                  </a:extLst>
                </p:cNvPr>
                <p:cNvSpPr/>
                <p:nvPr/>
              </p:nvSpPr>
              <p:spPr>
                <a:xfrm>
                  <a:off x="1739458" y="415669"/>
                  <a:ext cx="48605" cy="38755"/>
                </a:xfrm>
                <a:custGeom>
                  <a:avLst/>
                  <a:gdLst/>
                  <a:ahLst/>
                  <a:cxnLst/>
                  <a:rect l="l" t="t" r="r" b="b"/>
                  <a:pathLst>
                    <a:path w="1209" h="964" extrusionOk="0">
                      <a:moveTo>
                        <a:pt x="509" y="1"/>
                      </a:moveTo>
                      <a:cubicBezTo>
                        <a:pt x="491" y="1"/>
                        <a:pt x="472" y="4"/>
                        <a:pt x="454" y="9"/>
                      </a:cubicBezTo>
                      <a:cubicBezTo>
                        <a:pt x="298" y="60"/>
                        <a:pt x="295" y="306"/>
                        <a:pt x="434" y="474"/>
                      </a:cubicBezTo>
                      <a:cubicBezTo>
                        <a:pt x="434" y="474"/>
                        <a:pt x="423" y="473"/>
                        <a:pt x="406" y="473"/>
                      </a:cubicBezTo>
                      <a:cubicBezTo>
                        <a:pt x="310" y="473"/>
                        <a:pt x="0" y="492"/>
                        <a:pt x="78" y="729"/>
                      </a:cubicBezTo>
                      <a:cubicBezTo>
                        <a:pt x="141" y="921"/>
                        <a:pt x="486" y="963"/>
                        <a:pt x="779" y="963"/>
                      </a:cubicBezTo>
                      <a:cubicBezTo>
                        <a:pt x="1010" y="963"/>
                        <a:pt x="1209" y="937"/>
                        <a:pt x="1209" y="937"/>
                      </a:cubicBezTo>
                      <a:cubicBezTo>
                        <a:pt x="1131" y="700"/>
                        <a:pt x="803" y="1"/>
                        <a:pt x="509"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194;p43">
                  <a:extLst>
                    <a:ext uri="{FF2B5EF4-FFF2-40B4-BE49-F238E27FC236}">
                      <a16:creationId xmlns:a16="http://schemas.microsoft.com/office/drawing/2014/main" id="{DE471E2B-DCD0-4AC4-86B6-EC6B4AD2B6FA}"/>
                    </a:ext>
                  </a:extLst>
                </p:cNvPr>
                <p:cNvSpPr/>
                <p:nvPr/>
              </p:nvSpPr>
              <p:spPr>
                <a:xfrm>
                  <a:off x="1709186" y="485541"/>
                  <a:ext cx="33448" cy="24001"/>
                </a:xfrm>
                <a:custGeom>
                  <a:avLst/>
                  <a:gdLst/>
                  <a:ahLst/>
                  <a:cxnLst/>
                  <a:rect l="l" t="t" r="r" b="b"/>
                  <a:pathLst>
                    <a:path w="832" h="597" extrusionOk="0">
                      <a:moveTo>
                        <a:pt x="221" y="0"/>
                      </a:moveTo>
                      <a:cubicBezTo>
                        <a:pt x="171" y="0"/>
                        <a:pt x="129" y="14"/>
                        <a:pt x="102" y="48"/>
                      </a:cubicBezTo>
                      <a:cubicBezTo>
                        <a:pt x="36" y="128"/>
                        <a:pt x="118" y="262"/>
                        <a:pt x="253" y="304"/>
                      </a:cubicBezTo>
                      <a:cubicBezTo>
                        <a:pt x="253" y="304"/>
                        <a:pt x="1" y="447"/>
                        <a:pt x="149" y="566"/>
                      </a:cubicBezTo>
                      <a:cubicBezTo>
                        <a:pt x="175" y="588"/>
                        <a:pt x="208" y="597"/>
                        <a:pt x="246" y="597"/>
                      </a:cubicBezTo>
                      <a:cubicBezTo>
                        <a:pt x="465" y="597"/>
                        <a:pt x="831" y="286"/>
                        <a:pt x="831" y="286"/>
                      </a:cubicBezTo>
                      <a:cubicBezTo>
                        <a:pt x="728" y="201"/>
                        <a:pt x="413" y="0"/>
                        <a:pt x="22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195;p43">
                  <a:extLst>
                    <a:ext uri="{FF2B5EF4-FFF2-40B4-BE49-F238E27FC236}">
                      <a16:creationId xmlns:a16="http://schemas.microsoft.com/office/drawing/2014/main" id="{1F046F3D-7D15-40FD-8BDC-ACF3A5F2A3E3}"/>
                    </a:ext>
                  </a:extLst>
                </p:cNvPr>
                <p:cNvSpPr/>
                <p:nvPr/>
              </p:nvSpPr>
              <p:spPr>
                <a:xfrm>
                  <a:off x="1677024" y="425559"/>
                  <a:ext cx="32082" cy="22393"/>
                </a:xfrm>
                <a:custGeom>
                  <a:avLst/>
                  <a:gdLst/>
                  <a:ahLst/>
                  <a:cxnLst/>
                  <a:rect l="l" t="t" r="r" b="b"/>
                  <a:pathLst>
                    <a:path w="798" h="557" extrusionOk="0">
                      <a:moveTo>
                        <a:pt x="305" y="1"/>
                      </a:moveTo>
                      <a:cubicBezTo>
                        <a:pt x="292" y="1"/>
                        <a:pt x="279" y="3"/>
                        <a:pt x="266" y="7"/>
                      </a:cubicBezTo>
                      <a:cubicBezTo>
                        <a:pt x="86" y="62"/>
                        <a:pt x="266" y="272"/>
                        <a:pt x="266" y="272"/>
                      </a:cubicBezTo>
                      <a:cubicBezTo>
                        <a:pt x="260" y="271"/>
                        <a:pt x="254" y="271"/>
                        <a:pt x="248" y="271"/>
                      </a:cubicBezTo>
                      <a:cubicBezTo>
                        <a:pt x="116" y="271"/>
                        <a:pt x="1" y="358"/>
                        <a:pt x="31" y="448"/>
                      </a:cubicBezTo>
                      <a:cubicBezTo>
                        <a:pt x="58" y="530"/>
                        <a:pt x="178" y="556"/>
                        <a:pt x="318" y="556"/>
                      </a:cubicBezTo>
                      <a:cubicBezTo>
                        <a:pt x="496" y="556"/>
                        <a:pt x="706" y="513"/>
                        <a:pt x="798" y="485"/>
                      </a:cubicBezTo>
                      <a:cubicBezTo>
                        <a:pt x="798" y="485"/>
                        <a:pt x="522" y="1"/>
                        <a:pt x="305"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196;p43">
                  <a:extLst>
                    <a:ext uri="{FF2B5EF4-FFF2-40B4-BE49-F238E27FC236}">
                      <a16:creationId xmlns:a16="http://schemas.microsoft.com/office/drawing/2014/main" id="{236A33BF-C730-4C04-A5C1-DCC43BCC3F90}"/>
                    </a:ext>
                  </a:extLst>
                </p:cNvPr>
                <p:cNvSpPr/>
                <p:nvPr/>
              </p:nvSpPr>
              <p:spPr>
                <a:xfrm>
                  <a:off x="1762213" y="365979"/>
                  <a:ext cx="11377" cy="8804"/>
                </a:xfrm>
                <a:custGeom>
                  <a:avLst/>
                  <a:gdLst/>
                  <a:ahLst/>
                  <a:cxnLst/>
                  <a:rect l="l" t="t" r="r" b="b"/>
                  <a:pathLst>
                    <a:path w="283" h="219" extrusionOk="0">
                      <a:moveTo>
                        <a:pt x="141" y="1"/>
                      </a:moveTo>
                      <a:cubicBezTo>
                        <a:pt x="0" y="1"/>
                        <a:pt x="0" y="219"/>
                        <a:pt x="141" y="219"/>
                      </a:cubicBezTo>
                      <a:cubicBezTo>
                        <a:pt x="282" y="219"/>
                        <a:pt x="282" y="1"/>
                        <a:pt x="141"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197;p43">
                  <a:extLst>
                    <a:ext uri="{FF2B5EF4-FFF2-40B4-BE49-F238E27FC236}">
                      <a16:creationId xmlns:a16="http://schemas.microsoft.com/office/drawing/2014/main" id="{18991D80-ED0A-4EB7-9892-EF0FF7814579}"/>
                    </a:ext>
                  </a:extLst>
                </p:cNvPr>
                <p:cNvSpPr/>
                <p:nvPr/>
              </p:nvSpPr>
              <p:spPr>
                <a:xfrm>
                  <a:off x="1785812" y="269050"/>
                  <a:ext cx="11297" cy="8804"/>
                </a:xfrm>
                <a:custGeom>
                  <a:avLst/>
                  <a:gdLst/>
                  <a:ahLst/>
                  <a:cxnLst/>
                  <a:rect l="l" t="t" r="r" b="b"/>
                  <a:pathLst>
                    <a:path w="281" h="219" extrusionOk="0">
                      <a:moveTo>
                        <a:pt x="141" y="0"/>
                      </a:moveTo>
                      <a:cubicBezTo>
                        <a:pt x="0" y="0"/>
                        <a:pt x="0" y="218"/>
                        <a:pt x="141" y="218"/>
                      </a:cubicBezTo>
                      <a:cubicBezTo>
                        <a:pt x="280" y="218"/>
                        <a:pt x="280" y="0"/>
                        <a:pt x="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198;p43">
                  <a:extLst>
                    <a:ext uri="{FF2B5EF4-FFF2-40B4-BE49-F238E27FC236}">
                      <a16:creationId xmlns:a16="http://schemas.microsoft.com/office/drawing/2014/main" id="{280474E9-7626-4194-8584-B66CFB6B5E42}"/>
                    </a:ext>
                  </a:extLst>
                </p:cNvPr>
                <p:cNvSpPr/>
                <p:nvPr/>
              </p:nvSpPr>
              <p:spPr>
                <a:xfrm>
                  <a:off x="1732061" y="290679"/>
                  <a:ext cx="11377" cy="8804"/>
                </a:xfrm>
                <a:custGeom>
                  <a:avLst/>
                  <a:gdLst/>
                  <a:ahLst/>
                  <a:cxnLst/>
                  <a:rect l="l" t="t" r="r" b="b"/>
                  <a:pathLst>
                    <a:path w="283" h="219" extrusionOk="0">
                      <a:moveTo>
                        <a:pt x="141" y="0"/>
                      </a:moveTo>
                      <a:cubicBezTo>
                        <a:pt x="1" y="0"/>
                        <a:pt x="1" y="218"/>
                        <a:pt x="141" y="218"/>
                      </a:cubicBezTo>
                      <a:cubicBezTo>
                        <a:pt x="282" y="218"/>
                        <a:pt x="282" y="0"/>
                        <a:pt x="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 name="Google Shape;3199;p43">
              <a:extLst>
                <a:ext uri="{FF2B5EF4-FFF2-40B4-BE49-F238E27FC236}">
                  <a16:creationId xmlns:a16="http://schemas.microsoft.com/office/drawing/2014/main" id="{2F436007-93CF-4BC2-AB92-4802A9A2BF2C}"/>
                </a:ext>
              </a:extLst>
            </p:cNvPr>
            <p:cNvGrpSpPr/>
            <p:nvPr/>
          </p:nvGrpSpPr>
          <p:grpSpPr>
            <a:xfrm flipH="1">
              <a:off x="3786561" y="189530"/>
              <a:ext cx="343128" cy="413563"/>
              <a:chOff x="1677024" y="189530"/>
              <a:chExt cx="343128" cy="413563"/>
            </a:xfrm>
          </p:grpSpPr>
          <p:sp>
            <p:nvSpPr>
              <p:cNvPr id="658" name="Google Shape;3200;p43">
                <a:extLst>
                  <a:ext uri="{FF2B5EF4-FFF2-40B4-BE49-F238E27FC236}">
                    <a16:creationId xmlns:a16="http://schemas.microsoft.com/office/drawing/2014/main" id="{AAA6C255-EF94-40B9-9DDD-F957DDB5EA35}"/>
                  </a:ext>
                </a:extLst>
              </p:cNvPr>
              <p:cNvSpPr/>
              <p:nvPr/>
            </p:nvSpPr>
            <p:spPr>
              <a:xfrm>
                <a:off x="1817934" y="306680"/>
                <a:ext cx="96888" cy="111763"/>
              </a:xfrm>
              <a:custGeom>
                <a:avLst/>
                <a:gdLst/>
                <a:ahLst/>
                <a:cxnLst/>
                <a:rect l="l" t="t" r="r" b="b"/>
                <a:pathLst>
                  <a:path w="2410" h="2780" extrusionOk="0">
                    <a:moveTo>
                      <a:pt x="1149" y="1"/>
                    </a:moveTo>
                    <a:cubicBezTo>
                      <a:pt x="654" y="1"/>
                      <a:pt x="0" y="572"/>
                      <a:pt x="69" y="1010"/>
                    </a:cubicBezTo>
                    <a:cubicBezTo>
                      <a:pt x="92" y="1159"/>
                      <a:pt x="189" y="1317"/>
                      <a:pt x="334" y="1474"/>
                    </a:cubicBezTo>
                    <a:cubicBezTo>
                      <a:pt x="347" y="1473"/>
                      <a:pt x="361" y="1473"/>
                      <a:pt x="375" y="1473"/>
                    </a:cubicBezTo>
                    <a:cubicBezTo>
                      <a:pt x="977" y="1473"/>
                      <a:pt x="1801" y="2202"/>
                      <a:pt x="2215" y="2610"/>
                    </a:cubicBezTo>
                    <a:cubicBezTo>
                      <a:pt x="2125" y="2507"/>
                      <a:pt x="2034" y="2397"/>
                      <a:pt x="1947" y="2283"/>
                    </a:cubicBezTo>
                    <a:cubicBezTo>
                      <a:pt x="1729" y="1994"/>
                      <a:pt x="1533" y="1692"/>
                      <a:pt x="1357" y="1379"/>
                    </a:cubicBezTo>
                    <a:cubicBezTo>
                      <a:pt x="1355" y="1375"/>
                      <a:pt x="1355" y="1372"/>
                      <a:pt x="1358" y="1370"/>
                    </a:cubicBezTo>
                    <a:cubicBezTo>
                      <a:pt x="1359" y="1370"/>
                      <a:pt x="1360" y="1370"/>
                      <a:pt x="1361" y="1370"/>
                    </a:cubicBezTo>
                    <a:cubicBezTo>
                      <a:pt x="1364" y="1370"/>
                      <a:pt x="1366" y="1371"/>
                      <a:pt x="1367" y="1372"/>
                    </a:cubicBezTo>
                    <a:cubicBezTo>
                      <a:pt x="1518" y="1630"/>
                      <a:pt x="1682" y="1882"/>
                      <a:pt x="1860" y="2123"/>
                    </a:cubicBezTo>
                    <a:cubicBezTo>
                      <a:pt x="2001" y="2316"/>
                      <a:pt x="2152" y="2501"/>
                      <a:pt x="2314" y="2679"/>
                    </a:cubicBezTo>
                    <a:cubicBezTo>
                      <a:pt x="2346" y="2712"/>
                      <a:pt x="2380" y="2744"/>
                      <a:pt x="2410" y="2779"/>
                    </a:cubicBezTo>
                    <a:cubicBezTo>
                      <a:pt x="2148" y="2388"/>
                      <a:pt x="1264" y="990"/>
                      <a:pt x="1625" y="349"/>
                    </a:cubicBezTo>
                    <a:cubicBezTo>
                      <a:pt x="1519" y="174"/>
                      <a:pt x="1410" y="54"/>
                      <a:pt x="1303" y="22"/>
                    </a:cubicBezTo>
                    <a:cubicBezTo>
                      <a:pt x="1254" y="8"/>
                      <a:pt x="1203" y="1"/>
                      <a:pt x="1149"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201;p43">
                <a:extLst>
                  <a:ext uri="{FF2B5EF4-FFF2-40B4-BE49-F238E27FC236}">
                    <a16:creationId xmlns:a16="http://schemas.microsoft.com/office/drawing/2014/main" id="{FB662AF8-97FB-4063-B9CD-51C4A1FF97D3}"/>
                  </a:ext>
                </a:extLst>
              </p:cNvPr>
              <p:cNvSpPr/>
              <p:nvPr/>
            </p:nvSpPr>
            <p:spPr>
              <a:xfrm>
                <a:off x="1914741" y="419448"/>
                <a:ext cx="1447" cy="1005"/>
              </a:xfrm>
              <a:custGeom>
                <a:avLst/>
                <a:gdLst/>
                <a:ahLst/>
                <a:cxnLst/>
                <a:rect l="l" t="t" r="r" b="b"/>
                <a:pathLst>
                  <a:path w="36" h="25" extrusionOk="0">
                    <a:moveTo>
                      <a:pt x="0" y="1"/>
                    </a:moveTo>
                    <a:lnTo>
                      <a:pt x="19" y="21"/>
                    </a:lnTo>
                    <a:cubicBezTo>
                      <a:pt x="24" y="21"/>
                      <a:pt x="30" y="23"/>
                      <a:pt x="36" y="24"/>
                    </a:cubicBezTo>
                    <a:lnTo>
                      <a:pt x="25" y="9"/>
                    </a:lnTo>
                    <a:cubicBezTo>
                      <a:pt x="25" y="9"/>
                      <a:pt x="25" y="11"/>
                      <a:pt x="25" y="13"/>
                    </a:cubicBezTo>
                    <a:cubicBezTo>
                      <a:pt x="25" y="14"/>
                      <a:pt x="23" y="14"/>
                      <a:pt x="22" y="14"/>
                    </a:cubicBezTo>
                    <a:cubicBezTo>
                      <a:pt x="21" y="14"/>
                      <a:pt x="20" y="14"/>
                      <a:pt x="20" y="13"/>
                    </a:cubicBezTo>
                    <a:cubicBezTo>
                      <a:pt x="14" y="9"/>
                      <a:pt x="7" y="6"/>
                      <a:pt x="0"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202;p43">
                <a:extLst>
                  <a:ext uri="{FF2B5EF4-FFF2-40B4-BE49-F238E27FC236}">
                    <a16:creationId xmlns:a16="http://schemas.microsoft.com/office/drawing/2014/main" id="{3CA75577-9F58-45BB-B519-9CDB55F5AD01}"/>
                  </a:ext>
                </a:extLst>
              </p:cNvPr>
              <p:cNvSpPr/>
              <p:nvPr/>
            </p:nvSpPr>
            <p:spPr>
              <a:xfrm>
                <a:off x="1916952" y="420332"/>
                <a:ext cx="1528" cy="2211"/>
              </a:xfrm>
              <a:custGeom>
                <a:avLst/>
                <a:gdLst/>
                <a:ahLst/>
                <a:cxnLst/>
                <a:rect l="l" t="t" r="r" b="b"/>
                <a:pathLst>
                  <a:path w="38" h="55" extrusionOk="0">
                    <a:moveTo>
                      <a:pt x="7" y="1"/>
                    </a:moveTo>
                    <a:lnTo>
                      <a:pt x="2" y="13"/>
                    </a:lnTo>
                    <a:cubicBezTo>
                      <a:pt x="6" y="14"/>
                      <a:pt x="11" y="18"/>
                      <a:pt x="16" y="21"/>
                    </a:cubicBezTo>
                    <a:cubicBezTo>
                      <a:pt x="17" y="21"/>
                      <a:pt x="19" y="23"/>
                      <a:pt x="19" y="24"/>
                    </a:cubicBezTo>
                    <a:cubicBezTo>
                      <a:pt x="19" y="28"/>
                      <a:pt x="17" y="28"/>
                      <a:pt x="16" y="28"/>
                    </a:cubicBezTo>
                    <a:cubicBezTo>
                      <a:pt x="11" y="29"/>
                      <a:pt x="6" y="31"/>
                      <a:pt x="1" y="33"/>
                    </a:cubicBezTo>
                    <a:lnTo>
                      <a:pt x="17" y="54"/>
                    </a:lnTo>
                    <a:cubicBezTo>
                      <a:pt x="17" y="54"/>
                      <a:pt x="24" y="46"/>
                      <a:pt x="38" y="29"/>
                    </a:cubicBezTo>
                    <a:cubicBezTo>
                      <a:pt x="29" y="23"/>
                      <a:pt x="21" y="16"/>
                      <a:pt x="14" y="9"/>
                    </a:cubicBezTo>
                    <a:cubicBezTo>
                      <a:pt x="11" y="6"/>
                      <a:pt x="9" y="4"/>
                      <a:pt x="7"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203;p43">
                <a:extLst>
                  <a:ext uri="{FF2B5EF4-FFF2-40B4-BE49-F238E27FC236}">
                    <a16:creationId xmlns:a16="http://schemas.microsoft.com/office/drawing/2014/main" id="{D3386F6C-040B-4F58-9C7A-EBCB2BB279C8}"/>
                  </a:ext>
                </a:extLst>
              </p:cNvPr>
              <p:cNvSpPr/>
              <p:nvPr/>
            </p:nvSpPr>
            <p:spPr>
              <a:xfrm>
                <a:off x="1872368" y="361717"/>
                <a:ext cx="43419" cy="58294"/>
              </a:xfrm>
              <a:custGeom>
                <a:avLst/>
                <a:gdLst/>
                <a:ahLst/>
                <a:cxnLst/>
                <a:rect l="l" t="t" r="r" b="b"/>
                <a:pathLst>
                  <a:path w="1080" h="1450" extrusionOk="0">
                    <a:moveTo>
                      <a:pt x="6" y="1"/>
                    </a:moveTo>
                    <a:cubicBezTo>
                      <a:pt x="6" y="1"/>
                      <a:pt x="5" y="1"/>
                      <a:pt x="4" y="1"/>
                    </a:cubicBezTo>
                    <a:cubicBezTo>
                      <a:pt x="1" y="3"/>
                      <a:pt x="1" y="6"/>
                      <a:pt x="1" y="10"/>
                    </a:cubicBezTo>
                    <a:cubicBezTo>
                      <a:pt x="177" y="323"/>
                      <a:pt x="375" y="625"/>
                      <a:pt x="591" y="914"/>
                    </a:cubicBezTo>
                    <a:cubicBezTo>
                      <a:pt x="680" y="1028"/>
                      <a:pt x="769" y="1138"/>
                      <a:pt x="861" y="1241"/>
                    </a:cubicBezTo>
                    <a:cubicBezTo>
                      <a:pt x="895" y="1279"/>
                      <a:pt x="930" y="1318"/>
                      <a:pt x="965" y="1353"/>
                    </a:cubicBezTo>
                    <a:cubicBezTo>
                      <a:pt x="991" y="1382"/>
                      <a:pt x="1019" y="1408"/>
                      <a:pt x="1049" y="1434"/>
                    </a:cubicBezTo>
                    <a:lnTo>
                      <a:pt x="1054" y="1437"/>
                    </a:lnTo>
                    <a:cubicBezTo>
                      <a:pt x="1061" y="1442"/>
                      <a:pt x="1068" y="1445"/>
                      <a:pt x="1074" y="1449"/>
                    </a:cubicBezTo>
                    <a:cubicBezTo>
                      <a:pt x="1075" y="1450"/>
                      <a:pt x="1076" y="1450"/>
                      <a:pt x="1077" y="1450"/>
                    </a:cubicBezTo>
                    <a:cubicBezTo>
                      <a:pt x="1078" y="1450"/>
                      <a:pt x="1079" y="1450"/>
                      <a:pt x="1079" y="1449"/>
                    </a:cubicBezTo>
                    <a:cubicBezTo>
                      <a:pt x="1079" y="1447"/>
                      <a:pt x="1079" y="1445"/>
                      <a:pt x="1079" y="1445"/>
                    </a:cubicBezTo>
                    <a:lnTo>
                      <a:pt x="1079" y="1444"/>
                    </a:lnTo>
                    <a:cubicBezTo>
                      <a:pt x="1073" y="1434"/>
                      <a:pt x="1066" y="1422"/>
                      <a:pt x="1058" y="1414"/>
                    </a:cubicBezTo>
                    <a:lnTo>
                      <a:pt x="1054" y="1410"/>
                    </a:lnTo>
                    <a:cubicBezTo>
                      <a:pt x="1026" y="1375"/>
                      <a:pt x="992" y="1343"/>
                      <a:pt x="959" y="1310"/>
                    </a:cubicBezTo>
                    <a:cubicBezTo>
                      <a:pt x="798" y="1132"/>
                      <a:pt x="647" y="947"/>
                      <a:pt x="506" y="754"/>
                    </a:cubicBezTo>
                    <a:cubicBezTo>
                      <a:pt x="328" y="513"/>
                      <a:pt x="164" y="261"/>
                      <a:pt x="13" y="3"/>
                    </a:cubicBezTo>
                    <a:cubicBezTo>
                      <a:pt x="12" y="2"/>
                      <a:pt x="9" y="1"/>
                      <a:pt x="6"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204;p43">
                <a:extLst>
                  <a:ext uri="{FF2B5EF4-FFF2-40B4-BE49-F238E27FC236}">
                    <a16:creationId xmlns:a16="http://schemas.microsoft.com/office/drawing/2014/main" id="{2A94ADE8-9B82-4C8D-82C1-F8D9F7565D4E}"/>
                  </a:ext>
                </a:extLst>
              </p:cNvPr>
              <p:cNvSpPr/>
              <p:nvPr/>
            </p:nvSpPr>
            <p:spPr>
              <a:xfrm>
                <a:off x="1854035" y="363004"/>
                <a:ext cx="166117" cy="205354"/>
              </a:xfrm>
              <a:custGeom>
                <a:avLst/>
                <a:gdLst/>
                <a:ahLst/>
                <a:cxnLst/>
                <a:rect l="l" t="t" r="r" b="b"/>
                <a:pathLst>
                  <a:path w="4132" h="5108" extrusionOk="0">
                    <a:moveTo>
                      <a:pt x="1852" y="2261"/>
                    </a:moveTo>
                    <a:cubicBezTo>
                      <a:pt x="1986" y="2261"/>
                      <a:pt x="2131" y="2277"/>
                      <a:pt x="2285" y="2312"/>
                    </a:cubicBezTo>
                    <a:cubicBezTo>
                      <a:pt x="2300" y="2316"/>
                      <a:pt x="2315" y="2321"/>
                      <a:pt x="2330" y="2324"/>
                    </a:cubicBezTo>
                    <a:cubicBezTo>
                      <a:pt x="2314" y="2329"/>
                      <a:pt x="2297" y="2336"/>
                      <a:pt x="2280" y="2341"/>
                    </a:cubicBezTo>
                    <a:cubicBezTo>
                      <a:pt x="2097" y="2408"/>
                      <a:pt x="1921" y="2492"/>
                      <a:pt x="1733" y="2551"/>
                    </a:cubicBezTo>
                    <a:cubicBezTo>
                      <a:pt x="1482" y="2634"/>
                      <a:pt x="1094" y="2740"/>
                      <a:pt x="777" y="2874"/>
                    </a:cubicBezTo>
                    <a:cubicBezTo>
                      <a:pt x="678" y="2916"/>
                      <a:pt x="581" y="2956"/>
                      <a:pt x="506" y="3012"/>
                    </a:cubicBezTo>
                    <a:cubicBezTo>
                      <a:pt x="482" y="3030"/>
                      <a:pt x="459" y="3052"/>
                      <a:pt x="439" y="3076"/>
                    </a:cubicBezTo>
                    <a:lnTo>
                      <a:pt x="437" y="3076"/>
                    </a:lnTo>
                    <a:cubicBezTo>
                      <a:pt x="509" y="2955"/>
                      <a:pt x="779" y="2562"/>
                      <a:pt x="1269" y="2369"/>
                    </a:cubicBezTo>
                    <a:cubicBezTo>
                      <a:pt x="1437" y="2304"/>
                      <a:pt x="1631" y="2261"/>
                      <a:pt x="1852" y="2261"/>
                    </a:cubicBezTo>
                    <a:close/>
                    <a:moveTo>
                      <a:pt x="2342" y="2378"/>
                    </a:moveTo>
                    <a:lnTo>
                      <a:pt x="2342" y="2378"/>
                    </a:lnTo>
                    <a:cubicBezTo>
                      <a:pt x="2327" y="2415"/>
                      <a:pt x="2304" y="2462"/>
                      <a:pt x="2273" y="2514"/>
                    </a:cubicBezTo>
                    <a:lnTo>
                      <a:pt x="2272" y="2514"/>
                    </a:lnTo>
                    <a:cubicBezTo>
                      <a:pt x="2156" y="2717"/>
                      <a:pt x="1936" y="3008"/>
                      <a:pt x="1572" y="3146"/>
                    </a:cubicBezTo>
                    <a:cubicBezTo>
                      <a:pt x="1445" y="3195"/>
                      <a:pt x="1300" y="3224"/>
                      <a:pt x="1135" y="3224"/>
                    </a:cubicBezTo>
                    <a:cubicBezTo>
                      <a:pt x="942" y="3224"/>
                      <a:pt x="723" y="3184"/>
                      <a:pt x="475" y="3089"/>
                    </a:cubicBezTo>
                    <a:cubicBezTo>
                      <a:pt x="491" y="3082"/>
                      <a:pt x="507" y="3077"/>
                      <a:pt x="522" y="3069"/>
                    </a:cubicBezTo>
                    <a:cubicBezTo>
                      <a:pt x="643" y="3010"/>
                      <a:pt x="782" y="2936"/>
                      <a:pt x="935" y="2879"/>
                    </a:cubicBezTo>
                    <a:cubicBezTo>
                      <a:pt x="1222" y="2772"/>
                      <a:pt x="1539" y="2685"/>
                      <a:pt x="1754" y="2613"/>
                    </a:cubicBezTo>
                    <a:cubicBezTo>
                      <a:pt x="1824" y="2589"/>
                      <a:pt x="1893" y="2562"/>
                      <a:pt x="1961" y="2535"/>
                    </a:cubicBezTo>
                    <a:cubicBezTo>
                      <a:pt x="2089" y="2483"/>
                      <a:pt x="2216" y="2431"/>
                      <a:pt x="2342" y="2378"/>
                    </a:cubicBezTo>
                    <a:close/>
                    <a:moveTo>
                      <a:pt x="1556" y="0"/>
                    </a:moveTo>
                    <a:cubicBezTo>
                      <a:pt x="1556" y="0"/>
                      <a:pt x="1555" y="1"/>
                      <a:pt x="1554" y="1"/>
                    </a:cubicBezTo>
                    <a:cubicBezTo>
                      <a:pt x="1551" y="1"/>
                      <a:pt x="1549" y="4"/>
                      <a:pt x="1549" y="8"/>
                    </a:cubicBezTo>
                    <a:cubicBezTo>
                      <a:pt x="1581" y="197"/>
                      <a:pt x="1596" y="390"/>
                      <a:pt x="1592" y="581"/>
                    </a:cubicBezTo>
                    <a:cubicBezTo>
                      <a:pt x="1592" y="840"/>
                      <a:pt x="1567" y="1098"/>
                      <a:pt x="1546" y="1360"/>
                    </a:cubicBezTo>
                    <a:cubicBezTo>
                      <a:pt x="1546" y="1371"/>
                      <a:pt x="1544" y="1383"/>
                      <a:pt x="1544" y="1395"/>
                    </a:cubicBezTo>
                    <a:cubicBezTo>
                      <a:pt x="1545" y="1405"/>
                      <a:pt x="1547" y="1416"/>
                      <a:pt x="1549" y="1428"/>
                    </a:cubicBezTo>
                    <a:lnTo>
                      <a:pt x="1549" y="1428"/>
                    </a:lnTo>
                    <a:cubicBezTo>
                      <a:pt x="1548" y="1427"/>
                      <a:pt x="1547" y="1427"/>
                      <a:pt x="1546" y="1427"/>
                    </a:cubicBezTo>
                    <a:cubicBezTo>
                      <a:pt x="1539" y="1425"/>
                      <a:pt x="1534" y="1425"/>
                      <a:pt x="1529" y="1423"/>
                    </a:cubicBezTo>
                    <a:cubicBezTo>
                      <a:pt x="1519" y="1422"/>
                      <a:pt x="1510" y="1422"/>
                      <a:pt x="1500" y="1420"/>
                    </a:cubicBezTo>
                    <a:cubicBezTo>
                      <a:pt x="1255" y="1376"/>
                      <a:pt x="1014" y="1313"/>
                      <a:pt x="779" y="1231"/>
                    </a:cubicBezTo>
                    <a:cubicBezTo>
                      <a:pt x="517" y="1138"/>
                      <a:pt x="261" y="1031"/>
                      <a:pt x="12" y="909"/>
                    </a:cubicBezTo>
                    <a:cubicBezTo>
                      <a:pt x="12" y="908"/>
                      <a:pt x="11" y="908"/>
                      <a:pt x="10" y="908"/>
                    </a:cubicBezTo>
                    <a:cubicBezTo>
                      <a:pt x="7" y="908"/>
                      <a:pt x="4" y="909"/>
                      <a:pt x="2" y="912"/>
                    </a:cubicBezTo>
                    <a:cubicBezTo>
                      <a:pt x="1" y="915"/>
                      <a:pt x="2" y="919"/>
                      <a:pt x="6" y="920"/>
                    </a:cubicBezTo>
                    <a:cubicBezTo>
                      <a:pt x="252" y="1051"/>
                      <a:pt x="506" y="1165"/>
                      <a:pt x="767" y="1262"/>
                    </a:cubicBezTo>
                    <a:cubicBezTo>
                      <a:pt x="997" y="1346"/>
                      <a:pt x="1235" y="1408"/>
                      <a:pt x="1477" y="1449"/>
                    </a:cubicBezTo>
                    <a:cubicBezTo>
                      <a:pt x="1374" y="1469"/>
                      <a:pt x="1257" y="1478"/>
                      <a:pt x="1134" y="1478"/>
                    </a:cubicBezTo>
                    <a:cubicBezTo>
                      <a:pt x="1058" y="1478"/>
                      <a:pt x="979" y="1475"/>
                      <a:pt x="900" y="1469"/>
                    </a:cubicBezTo>
                    <a:cubicBezTo>
                      <a:pt x="678" y="1452"/>
                      <a:pt x="460" y="1417"/>
                      <a:pt x="246" y="1363"/>
                    </a:cubicBezTo>
                    <a:cubicBezTo>
                      <a:pt x="244" y="1363"/>
                      <a:pt x="243" y="1363"/>
                      <a:pt x="242" y="1363"/>
                    </a:cubicBezTo>
                    <a:cubicBezTo>
                      <a:pt x="237" y="1363"/>
                      <a:pt x="232" y="1366"/>
                      <a:pt x="231" y="1371"/>
                    </a:cubicBezTo>
                    <a:cubicBezTo>
                      <a:pt x="229" y="1378"/>
                      <a:pt x="232" y="1383"/>
                      <a:pt x="239" y="1387"/>
                    </a:cubicBezTo>
                    <a:cubicBezTo>
                      <a:pt x="366" y="1425"/>
                      <a:pt x="497" y="1455"/>
                      <a:pt x="630" y="1477"/>
                    </a:cubicBezTo>
                    <a:cubicBezTo>
                      <a:pt x="762" y="1499"/>
                      <a:pt x="896" y="1512"/>
                      <a:pt x="1031" y="1517"/>
                    </a:cubicBezTo>
                    <a:cubicBezTo>
                      <a:pt x="1065" y="1519"/>
                      <a:pt x="1098" y="1519"/>
                      <a:pt x="1131" y="1519"/>
                    </a:cubicBezTo>
                    <a:cubicBezTo>
                      <a:pt x="1271" y="1519"/>
                      <a:pt x="1403" y="1508"/>
                      <a:pt x="1514" y="1480"/>
                    </a:cubicBezTo>
                    <a:cubicBezTo>
                      <a:pt x="1524" y="1479"/>
                      <a:pt x="1532" y="1477"/>
                      <a:pt x="1540" y="1474"/>
                    </a:cubicBezTo>
                    <a:cubicBezTo>
                      <a:pt x="1547" y="1470"/>
                      <a:pt x="1552" y="1464"/>
                      <a:pt x="1557" y="1459"/>
                    </a:cubicBezTo>
                    <a:lnTo>
                      <a:pt x="1561" y="1459"/>
                    </a:lnTo>
                    <a:lnTo>
                      <a:pt x="1566" y="1457"/>
                    </a:lnTo>
                    <a:cubicBezTo>
                      <a:pt x="1571" y="1455"/>
                      <a:pt x="1574" y="1455"/>
                      <a:pt x="1579" y="1454"/>
                    </a:cubicBezTo>
                    <a:cubicBezTo>
                      <a:pt x="1581" y="1454"/>
                      <a:pt x="1584" y="1452"/>
                      <a:pt x="1584" y="1450"/>
                    </a:cubicBezTo>
                    <a:cubicBezTo>
                      <a:pt x="1584" y="1449"/>
                      <a:pt x="1582" y="1447"/>
                      <a:pt x="1581" y="1447"/>
                    </a:cubicBezTo>
                    <a:cubicBezTo>
                      <a:pt x="1576" y="1444"/>
                      <a:pt x="1571" y="1440"/>
                      <a:pt x="1566" y="1437"/>
                    </a:cubicBezTo>
                    <a:lnTo>
                      <a:pt x="1571" y="1425"/>
                    </a:lnTo>
                    <a:cubicBezTo>
                      <a:pt x="1572" y="1428"/>
                      <a:pt x="1576" y="1432"/>
                      <a:pt x="1579" y="1434"/>
                    </a:cubicBezTo>
                    <a:cubicBezTo>
                      <a:pt x="1586" y="1442"/>
                      <a:pt x="1594" y="1449"/>
                      <a:pt x="1601" y="1455"/>
                    </a:cubicBezTo>
                    <a:cubicBezTo>
                      <a:pt x="1639" y="1492"/>
                      <a:pt x="1683" y="1529"/>
                      <a:pt x="1725" y="1571"/>
                    </a:cubicBezTo>
                    <a:cubicBezTo>
                      <a:pt x="1941" y="1786"/>
                      <a:pt x="2144" y="2012"/>
                      <a:pt x="2336" y="2250"/>
                    </a:cubicBezTo>
                    <a:lnTo>
                      <a:pt x="2302" y="2242"/>
                    </a:lnTo>
                    <a:cubicBezTo>
                      <a:pt x="2140" y="2204"/>
                      <a:pt x="1990" y="2187"/>
                      <a:pt x="1849" y="2187"/>
                    </a:cubicBezTo>
                    <a:cubicBezTo>
                      <a:pt x="1619" y="2187"/>
                      <a:pt x="1416" y="2232"/>
                      <a:pt x="1240" y="2301"/>
                    </a:cubicBezTo>
                    <a:cubicBezTo>
                      <a:pt x="633" y="2539"/>
                      <a:pt x="351" y="3074"/>
                      <a:pt x="351" y="3074"/>
                    </a:cubicBezTo>
                    <a:cubicBezTo>
                      <a:pt x="346" y="3084"/>
                      <a:pt x="346" y="3094"/>
                      <a:pt x="350" y="3104"/>
                    </a:cubicBezTo>
                    <a:cubicBezTo>
                      <a:pt x="353" y="3112"/>
                      <a:pt x="361" y="3121"/>
                      <a:pt x="370" y="3124"/>
                    </a:cubicBezTo>
                    <a:cubicBezTo>
                      <a:pt x="658" y="3245"/>
                      <a:pt x="911" y="3294"/>
                      <a:pt x="1131" y="3294"/>
                    </a:cubicBezTo>
                    <a:cubicBezTo>
                      <a:pt x="1307" y="3294"/>
                      <a:pt x="1462" y="3263"/>
                      <a:pt x="1598" y="3211"/>
                    </a:cubicBezTo>
                    <a:cubicBezTo>
                      <a:pt x="1982" y="3065"/>
                      <a:pt x="2213" y="2760"/>
                      <a:pt x="2334" y="2547"/>
                    </a:cubicBezTo>
                    <a:cubicBezTo>
                      <a:pt x="2356" y="2505"/>
                      <a:pt x="2376" y="2467"/>
                      <a:pt x="2391" y="2435"/>
                    </a:cubicBezTo>
                    <a:cubicBezTo>
                      <a:pt x="2408" y="2401"/>
                      <a:pt x="2416" y="2379"/>
                      <a:pt x="2423" y="2359"/>
                    </a:cubicBezTo>
                    <a:cubicBezTo>
                      <a:pt x="2614" y="2601"/>
                      <a:pt x="2809" y="2866"/>
                      <a:pt x="2996" y="3141"/>
                    </a:cubicBezTo>
                    <a:cubicBezTo>
                      <a:pt x="3292" y="3575"/>
                      <a:pt x="3563" y="4027"/>
                      <a:pt x="3810" y="4491"/>
                    </a:cubicBezTo>
                    <a:cubicBezTo>
                      <a:pt x="3921" y="4703"/>
                      <a:pt x="4023" y="4905"/>
                      <a:pt x="4105" y="5098"/>
                    </a:cubicBezTo>
                    <a:cubicBezTo>
                      <a:pt x="4108" y="5104"/>
                      <a:pt x="4113" y="5107"/>
                      <a:pt x="4118" y="5107"/>
                    </a:cubicBezTo>
                    <a:cubicBezTo>
                      <a:pt x="4120" y="5107"/>
                      <a:pt x="4121" y="5107"/>
                      <a:pt x="4122" y="5107"/>
                    </a:cubicBezTo>
                    <a:cubicBezTo>
                      <a:pt x="4129" y="5103"/>
                      <a:pt x="4132" y="5095"/>
                      <a:pt x="4129" y="5088"/>
                    </a:cubicBezTo>
                    <a:cubicBezTo>
                      <a:pt x="4051" y="4875"/>
                      <a:pt x="3964" y="4667"/>
                      <a:pt x="3864" y="4464"/>
                    </a:cubicBezTo>
                    <a:cubicBezTo>
                      <a:pt x="3645" y="4015"/>
                      <a:pt x="3360" y="3545"/>
                      <a:pt x="3060" y="3099"/>
                    </a:cubicBezTo>
                    <a:cubicBezTo>
                      <a:pt x="2631" y="2460"/>
                      <a:pt x="2166" y="1875"/>
                      <a:pt x="1785" y="1511"/>
                    </a:cubicBezTo>
                    <a:cubicBezTo>
                      <a:pt x="1740" y="1469"/>
                      <a:pt x="1696" y="1427"/>
                      <a:pt x="1653" y="1392"/>
                    </a:cubicBezTo>
                    <a:cubicBezTo>
                      <a:pt x="1646" y="1385"/>
                      <a:pt x="1639" y="1380"/>
                      <a:pt x="1633" y="1375"/>
                    </a:cubicBezTo>
                    <a:cubicBezTo>
                      <a:pt x="1638" y="1368"/>
                      <a:pt x="1643" y="1360"/>
                      <a:pt x="1646" y="1353"/>
                    </a:cubicBezTo>
                    <a:cubicBezTo>
                      <a:pt x="1651" y="1341"/>
                      <a:pt x="1656" y="1328"/>
                      <a:pt x="1660" y="1316"/>
                    </a:cubicBezTo>
                    <a:cubicBezTo>
                      <a:pt x="1720" y="1150"/>
                      <a:pt x="1769" y="981"/>
                      <a:pt x="1804" y="810"/>
                    </a:cubicBezTo>
                    <a:cubicBezTo>
                      <a:pt x="1847" y="595"/>
                      <a:pt x="1876" y="377"/>
                      <a:pt x="1886" y="157"/>
                    </a:cubicBezTo>
                    <a:cubicBezTo>
                      <a:pt x="1886" y="155"/>
                      <a:pt x="1886" y="154"/>
                      <a:pt x="1883" y="154"/>
                    </a:cubicBezTo>
                    <a:cubicBezTo>
                      <a:pt x="1882" y="153"/>
                      <a:pt x="1882" y="153"/>
                      <a:pt x="1881" y="153"/>
                    </a:cubicBezTo>
                    <a:cubicBezTo>
                      <a:pt x="1880" y="153"/>
                      <a:pt x="1879" y="155"/>
                      <a:pt x="1879" y="157"/>
                    </a:cubicBezTo>
                    <a:cubicBezTo>
                      <a:pt x="1856" y="373"/>
                      <a:pt x="1821" y="590"/>
                      <a:pt x="1769" y="801"/>
                    </a:cubicBezTo>
                    <a:cubicBezTo>
                      <a:pt x="1730" y="971"/>
                      <a:pt x="1681" y="1138"/>
                      <a:pt x="1624" y="1303"/>
                    </a:cubicBezTo>
                    <a:cubicBezTo>
                      <a:pt x="1619" y="1314"/>
                      <a:pt x="1614" y="1326"/>
                      <a:pt x="1611" y="1340"/>
                    </a:cubicBezTo>
                    <a:cubicBezTo>
                      <a:pt x="1609" y="1348"/>
                      <a:pt x="1608" y="1358"/>
                      <a:pt x="1606" y="1366"/>
                    </a:cubicBezTo>
                    <a:cubicBezTo>
                      <a:pt x="1601" y="1366"/>
                      <a:pt x="1600" y="1366"/>
                      <a:pt x="1600" y="1366"/>
                    </a:cubicBezTo>
                    <a:lnTo>
                      <a:pt x="1600" y="1366"/>
                    </a:lnTo>
                    <a:cubicBezTo>
                      <a:pt x="1600" y="1366"/>
                      <a:pt x="1605" y="1367"/>
                      <a:pt x="1604" y="1371"/>
                    </a:cubicBezTo>
                    <a:cubicBezTo>
                      <a:pt x="1603" y="1375"/>
                      <a:pt x="1599" y="1380"/>
                      <a:pt x="1591" y="1387"/>
                    </a:cubicBezTo>
                    <a:cubicBezTo>
                      <a:pt x="1590" y="1386"/>
                      <a:pt x="1589" y="1385"/>
                      <a:pt x="1588" y="1385"/>
                    </a:cubicBezTo>
                    <a:cubicBezTo>
                      <a:pt x="1587" y="1385"/>
                      <a:pt x="1586" y="1386"/>
                      <a:pt x="1586" y="1387"/>
                    </a:cubicBezTo>
                    <a:cubicBezTo>
                      <a:pt x="1584" y="1387"/>
                      <a:pt x="1584" y="1390"/>
                      <a:pt x="1586" y="1392"/>
                    </a:cubicBezTo>
                    <a:cubicBezTo>
                      <a:pt x="1584" y="1395"/>
                      <a:pt x="1581" y="1398"/>
                      <a:pt x="1579" y="1402"/>
                    </a:cubicBezTo>
                    <a:cubicBezTo>
                      <a:pt x="1579" y="1400"/>
                      <a:pt x="1579" y="1400"/>
                      <a:pt x="1581" y="1398"/>
                    </a:cubicBezTo>
                    <a:cubicBezTo>
                      <a:pt x="1582" y="1387"/>
                      <a:pt x="1584" y="1375"/>
                      <a:pt x="1584" y="1363"/>
                    </a:cubicBezTo>
                    <a:cubicBezTo>
                      <a:pt x="1613" y="1101"/>
                      <a:pt x="1636" y="841"/>
                      <a:pt x="1631" y="581"/>
                    </a:cubicBezTo>
                    <a:cubicBezTo>
                      <a:pt x="1628" y="387"/>
                      <a:pt x="1604" y="194"/>
                      <a:pt x="1562" y="6"/>
                    </a:cubicBezTo>
                    <a:cubicBezTo>
                      <a:pt x="1561" y="2"/>
                      <a:pt x="1559" y="0"/>
                      <a:pt x="155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205;p43">
                <a:extLst>
                  <a:ext uri="{FF2B5EF4-FFF2-40B4-BE49-F238E27FC236}">
                    <a16:creationId xmlns:a16="http://schemas.microsoft.com/office/drawing/2014/main" id="{B1EE443A-69B3-431A-93EE-EDC4BEEF5D46}"/>
                  </a:ext>
                </a:extLst>
              </p:cNvPr>
              <p:cNvSpPr/>
              <p:nvPr/>
            </p:nvSpPr>
            <p:spPr>
              <a:xfrm>
                <a:off x="1853030" y="543553"/>
                <a:ext cx="1246" cy="362"/>
              </a:xfrm>
              <a:custGeom>
                <a:avLst/>
                <a:gdLst/>
                <a:ahLst/>
                <a:cxnLst/>
                <a:rect l="l" t="t" r="r" b="b"/>
                <a:pathLst>
                  <a:path w="31" h="9" extrusionOk="0">
                    <a:moveTo>
                      <a:pt x="19" y="0"/>
                    </a:moveTo>
                    <a:cubicBezTo>
                      <a:pt x="19" y="0"/>
                      <a:pt x="21" y="2"/>
                      <a:pt x="21" y="2"/>
                    </a:cubicBezTo>
                    <a:cubicBezTo>
                      <a:pt x="19" y="4"/>
                      <a:pt x="17" y="4"/>
                      <a:pt x="17" y="4"/>
                    </a:cubicBezTo>
                    <a:lnTo>
                      <a:pt x="1" y="4"/>
                    </a:lnTo>
                    <a:lnTo>
                      <a:pt x="19" y="9"/>
                    </a:lnTo>
                    <a:cubicBezTo>
                      <a:pt x="22" y="7"/>
                      <a:pt x="27" y="7"/>
                      <a:pt x="31" y="5"/>
                    </a:cubicBezTo>
                    <a:lnTo>
                      <a:pt x="19" y="0"/>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206;p43">
                <a:extLst>
                  <a:ext uri="{FF2B5EF4-FFF2-40B4-BE49-F238E27FC236}">
                    <a16:creationId xmlns:a16="http://schemas.microsoft.com/office/drawing/2014/main" id="{D376D0EA-13CC-4835-AB2A-72D1AED9F4CF}"/>
                  </a:ext>
                </a:extLst>
              </p:cNvPr>
              <p:cNvSpPr/>
              <p:nvPr/>
            </p:nvSpPr>
            <p:spPr>
              <a:xfrm>
                <a:off x="1759761" y="490727"/>
                <a:ext cx="92908" cy="52303"/>
              </a:xfrm>
              <a:custGeom>
                <a:avLst/>
                <a:gdLst/>
                <a:ahLst/>
                <a:cxnLst/>
                <a:rect l="l" t="t" r="r" b="b"/>
                <a:pathLst>
                  <a:path w="2311" h="1301" extrusionOk="0">
                    <a:moveTo>
                      <a:pt x="670" y="1"/>
                    </a:moveTo>
                    <a:cubicBezTo>
                      <a:pt x="654" y="1"/>
                      <a:pt x="639" y="3"/>
                      <a:pt x="625" y="6"/>
                    </a:cubicBezTo>
                    <a:cubicBezTo>
                      <a:pt x="264" y="98"/>
                      <a:pt x="1" y="794"/>
                      <a:pt x="226" y="1064"/>
                    </a:cubicBezTo>
                    <a:cubicBezTo>
                      <a:pt x="294" y="1148"/>
                      <a:pt x="412" y="1208"/>
                      <a:pt x="558" y="1252"/>
                    </a:cubicBezTo>
                    <a:cubicBezTo>
                      <a:pt x="699" y="1158"/>
                      <a:pt x="908" y="1124"/>
                      <a:pt x="1135" y="1124"/>
                    </a:cubicBezTo>
                    <a:cubicBezTo>
                      <a:pt x="1486" y="1124"/>
                      <a:pt x="1879" y="1205"/>
                      <a:pt x="2131" y="1267"/>
                    </a:cubicBezTo>
                    <a:cubicBezTo>
                      <a:pt x="2037" y="1239"/>
                      <a:pt x="1942" y="1203"/>
                      <a:pt x="1844" y="1165"/>
                    </a:cubicBezTo>
                    <a:cubicBezTo>
                      <a:pt x="1606" y="1066"/>
                      <a:pt x="1375" y="952"/>
                      <a:pt x="1152" y="823"/>
                    </a:cubicBezTo>
                    <a:cubicBezTo>
                      <a:pt x="1150" y="821"/>
                      <a:pt x="1150" y="819"/>
                      <a:pt x="1150" y="818"/>
                    </a:cubicBezTo>
                    <a:cubicBezTo>
                      <a:pt x="1151" y="816"/>
                      <a:pt x="1152" y="815"/>
                      <a:pt x="1153" y="815"/>
                    </a:cubicBezTo>
                    <a:cubicBezTo>
                      <a:pt x="1154" y="815"/>
                      <a:pt x="1155" y="815"/>
                      <a:pt x="1157" y="816"/>
                    </a:cubicBezTo>
                    <a:cubicBezTo>
                      <a:pt x="1343" y="920"/>
                      <a:pt x="1536" y="1014"/>
                      <a:pt x="1734" y="1098"/>
                    </a:cubicBezTo>
                    <a:cubicBezTo>
                      <a:pt x="1891" y="1165"/>
                      <a:pt x="2052" y="1224"/>
                      <a:pt x="2215" y="1274"/>
                    </a:cubicBezTo>
                    <a:cubicBezTo>
                      <a:pt x="2248" y="1284"/>
                      <a:pt x="2280" y="1291"/>
                      <a:pt x="2311" y="1301"/>
                    </a:cubicBezTo>
                    <a:cubicBezTo>
                      <a:pt x="2009" y="1157"/>
                      <a:pt x="954" y="616"/>
                      <a:pt x="942" y="90"/>
                    </a:cubicBezTo>
                    <a:cubicBezTo>
                      <a:pt x="836" y="34"/>
                      <a:pt x="743" y="1"/>
                      <a:pt x="670"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207;p43">
                <a:extLst>
                  <a:ext uri="{FF2B5EF4-FFF2-40B4-BE49-F238E27FC236}">
                    <a16:creationId xmlns:a16="http://schemas.microsoft.com/office/drawing/2014/main" id="{EA8B7CC5-87D1-4403-944E-2B6C03F60C9E}"/>
                  </a:ext>
                </a:extLst>
              </p:cNvPr>
              <p:cNvSpPr/>
              <p:nvPr/>
            </p:nvSpPr>
            <p:spPr>
              <a:xfrm>
                <a:off x="1854839" y="543352"/>
                <a:ext cx="1286" cy="1166"/>
              </a:xfrm>
              <a:custGeom>
                <a:avLst/>
                <a:gdLst/>
                <a:ahLst/>
                <a:cxnLst/>
                <a:rect l="l" t="t" r="r" b="b"/>
                <a:pathLst>
                  <a:path w="32" h="29" extrusionOk="0">
                    <a:moveTo>
                      <a:pt x="1" y="0"/>
                    </a:moveTo>
                    <a:lnTo>
                      <a:pt x="3" y="9"/>
                    </a:lnTo>
                    <a:lnTo>
                      <a:pt x="14" y="9"/>
                    </a:lnTo>
                    <a:cubicBezTo>
                      <a:pt x="16" y="9"/>
                      <a:pt x="18" y="9"/>
                      <a:pt x="18" y="10"/>
                    </a:cubicBezTo>
                    <a:cubicBezTo>
                      <a:pt x="18" y="12"/>
                      <a:pt x="18" y="14"/>
                      <a:pt x="16" y="14"/>
                    </a:cubicBezTo>
                    <a:cubicBezTo>
                      <a:pt x="14" y="17"/>
                      <a:pt x="11" y="19"/>
                      <a:pt x="9" y="22"/>
                    </a:cubicBezTo>
                    <a:lnTo>
                      <a:pt x="28" y="29"/>
                    </a:lnTo>
                    <a:cubicBezTo>
                      <a:pt x="28" y="29"/>
                      <a:pt x="28" y="20"/>
                      <a:pt x="31" y="7"/>
                    </a:cubicBezTo>
                    <a:cubicBezTo>
                      <a:pt x="23" y="5"/>
                      <a:pt x="16" y="3"/>
                      <a:pt x="9" y="2"/>
                    </a:cubicBezTo>
                    <a:cubicBezTo>
                      <a:pt x="6" y="2"/>
                      <a:pt x="3" y="0"/>
                      <a:pt x="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208;p43">
                <a:extLst>
                  <a:ext uri="{FF2B5EF4-FFF2-40B4-BE49-F238E27FC236}">
                    <a16:creationId xmlns:a16="http://schemas.microsoft.com/office/drawing/2014/main" id="{E8244B08-3111-4E89-AEFF-93ECE945BB6D}"/>
                  </a:ext>
                </a:extLst>
              </p:cNvPr>
              <p:cNvSpPr/>
              <p:nvPr/>
            </p:nvSpPr>
            <p:spPr>
              <a:xfrm>
                <a:off x="1805953" y="523492"/>
                <a:ext cx="47921" cy="20302"/>
              </a:xfrm>
              <a:custGeom>
                <a:avLst/>
                <a:gdLst/>
                <a:ahLst/>
                <a:cxnLst/>
                <a:rect l="l" t="t" r="r" b="b"/>
                <a:pathLst>
                  <a:path w="1192" h="505" extrusionOk="0">
                    <a:moveTo>
                      <a:pt x="6" y="0"/>
                    </a:moveTo>
                    <a:cubicBezTo>
                      <a:pt x="4" y="0"/>
                      <a:pt x="3" y="2"/>
                      <a:pt x="3" y="3"/>
                    </a:cubicBezTo>
                    <a:cubicBezTo>
                      <a:pt x="1" y="4"/>
                      <a:pt x="1" y="8"/>
                      <a:pt x="3" y="8"/>
                    </a:cubicBezTo>
                    <a:cubicBezTo>
                      <a:pt x="226" y="139"/>
                      <a:pt x="457" y="253"/>
                      <a:pt x="697" y="350"/>
                    </a:cubicBezTo>
                    <a:cubicBezTo>
                      <a:pt x="793" y="388"/>
                      <a:pt x="888" y="424"/>
                      <a:pt x="982" y="454"/>
                    </a:cubicBezTo>
                    <a:cubicBezTo>
                      <a:pt x="1017" y="464"/>
                      <a:pt x="1053" y="474"/>
                      <a:pt x="1086" y="484"/>
                    </a:cubicBezTo>
                    <a:cubicBezTo>
                      <a:pt x="1113" y="492"/>
                      <a:pt x="1140" y="499"/>
                      <a:pt x="1167" y="504"/>
                    </a:cubicBezTo>
                    <a:lnTo>
                      <a:pt x="1188" y="504"/>
                    </a:lnTo>
                    <a:cubicBezTo>
                      <a:pt x="1190" y="504"/>
                      <a:pt x="1192" y="503"/>
                      <a:pt x="1192" y="501"/>
                    </a:cubicBezTo>
                    <a:cubicBezTo>
                      <a:pt x="1192" y="499"/>
                      <a:pt x="1192" y="499"/>
                      <a:pt x="1190" y="499"/>
                    </a:cubicBezTo>
                    <a:cubicBezTo>
                      <a:pt x="1182" y="494"/>
                      <a:pt x="1173" y="491"/>
                      <a:pt x="1167" y="487"/>
                    </a:cubicBezTo>
                    <a:lnTo>
                      <a:pt x="1163" y="486"/>
                    </a:lnTo>
                    <a:cubicBezTo>
                      <a:pt x="1133" y="476"/>
                      <a:pt x="1099" y="469"/>
                      <a:pt x="1068" y="459"/>
                    </a:cubicBezTo>
                    <a:cubicBezTo>
                      <a:pt x="903" y="410"/>
                      <a:pt x="742" y="352"/>
                      <a:pt x="585" y="283"/>
                    </a:cubicBezTo>
                    <a:cubicBezTo>
                      <a:pt x="387" y="199"/>
                      <a:pt x="195" y="105"/>
                      <a:pt x="8" y="1"/>
                    </a:cubicBezTo>
                    <a:cubicBezTo>
                      <a:pt x="7" y="1"/>
                      <a:pt x="6" y="0"/>
                      <a:pt x="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209;p43">
                <a:extLst>
                  <a:ext uri="{FF2B5EF4-FFF2-40B4-BE49-F238E27FC236}">
                    <a16:creationId xmlns:a16="http://schemas.microsoft.com/office/drawing/2014/main" id="{0A327D9F-0E2C-43B4-895D-079C5F434906}"/>
                  </a:ext>
                </a:extLst>
              </p:cNvPr>
              <p:cNvSpPr/>
              <p:nvPr/>
            </p:nvSpPr>
            <p:spPr>
              <a:xfrm>
                <a:off x="1808607" y="507250"/>
                <a:ext cx="163544" cy="95843"/>
              </a:xfrm>
              <a:custGeom>
                <a:avLst/>
                <a:gdLst/>
                <a:ahLst/>
                <a:cxnLst/>
                <a:rect l="l" t="t" r="r" b="b"/>
                <a:pathLst>
                  <a:path w="4068" h="2384" extrusionOk="0">
                    <a:moveTo>
                      <a:pt x="1973" y="1203"/>
                    </a:moveTo>
                    <a:cubicBezTo>
                      <a:pt x="1976" y="1232"/>
                      <a:pt x="1979" y="1269"/>
                      <a:pt x="1979" y="1312"/>
                    </a:cubicBezTo>
                    <a:cubicBezTo>
                      <a:pt x="1981" y="1478"/>
                      <a:pt x="1953" y="1738"/>
                      <a:pt x="1780" y="1956"/>
                    </a:cubicBezTo>
                    <a:lnTo>
                      <a:pt x="1778" y="1956"/>
                    </a:lnTo>
                    <a:cubicBezTo>
                      <a:pt x="1646" y="2123"/>
                      <a:pt x="1429" y="2263"/>
                      <a:pt x="1082" y="2322"/>
                    </a:cubicBezTo>
                    <a:cubicBezTo>
                      <a:pt x="1091" y="2312"/>
                      <a:pt x="1097" y="2302"/>
                      <a:pt x="1104" y="2292"/>
                    </a:cubicBezTo>
                    <a:cubicBezTo>
                      <a:pt x="1158" y="2211"/>
                      <a:pt x="1216" y="2116"/>
                      <a:pt x="1290" y="2025"/>
                    </a:cubicBezTo>
                    <a:cubicBezTo>
                      <a:pt x="1428" y="1856"/>
                      <a:pt x="1590" y="1685"/>
                      <a:pt x="1696" y="1562"/>
                    </a:cubicBezTo>
                    <a:cubicBezTo>
                      <a:pt x="1731" y="1522"/>
                      <a:pt x="1765" y="1480"/>
                      <a:pt x="1797" y="1438"/>
                    </a:cubicBezTo>
                    <a:cubicBezTo>
                      <a:pt x="1857" y="1361"/>
                      <a:pt x="1916" y="1282"/>
                      <a:pt x="1973" y="1203"/>
                    </a:cubicBezTo>
                    <a:close/>
                    <a:moveTo>
                      <a:pt x="1948" y="1173"/>
                    </a:moveTo>
                    <a:cubicBezTo>
                      <a:pt x="1939" y="1183"/>
                      <a:pt x="1929" y="1193"/>
                      <a:pt x="1922" y="1203"/>
                    </a:cubicBezTo>
                    <a:cubicBezTo>
                      <a:pt x="1834" y="1311"/>
                      <a:pt x="1755" y="1426"/>
                      <a:pt x="1661" y="1532"/>
                    </a:cubicBezTo>
                    <a:cubicBezTo>
                      <a:pt x="1537" y="1675"/>
                      <a:pt x="1337" y="1881"/>
                      <a:pt x="1191" y="2079"/>
                    </a:cubicBezTo>
                    <a:cubicBezTo>
                      <a:pt x="1146" y="2143"/>
                      <a:pt x="1099" y="2201"/>
                      <a:pt x="1074" y="2263"/>
                    </a:cubicBezTo>
                    <a:cubicBezTo>
                      <a:pt x="1065" y="2284"/>
                      <a:pt x="1059" y="2305"/>
                      <a:pt x="1055" y="2327"/>
                    </a:cubicBezTo>
                    <a:lnTo>
                      <a:pt x="1054" y="2327"/>
                    </a:lnTo>
                    <a:cubicBezTo>
                      <a:pt x="1055" y="2227"/>
                      <a:pt x="1077" y="1886"/>
                      <a:pt x="1309" y="1589"/>
                    </a:cubicBezTo>
                    <a:cubicBezTo>
                      <a:pt x="1436" y="1425"/>
                      <a:pt x="1627" y="1276"/>
                      <a:pt x="1914" y="1183"/>
                    </a:cubicBezTo>
                    <a:cubicBezTo>
                      <a:pt x="1924" y="1180"/>
                      <a:pt x="1936" y="1177"/>
                      <a:pt x="1948" y="1173"/>
                    </a:cubicBezTo>
                    <a:close/>
                    <a:moveTo>
                      <a:pt x="881" y="0"/>
                    </a:moveTo>
                    <a:cubicBezTo>
                      <a:pt x="880" y="0"/>
                      <a:pt x="880" y="0"/>
                      <a:pt x="879" y="1"/>
                    </a:cubicBezTo>
                    <a:cubicBezTo>
                      <a:pt x="877" y="1"/>
                      <a:pt x="877" y="2"/>
                      <a:pt x="877" y="4"/>
                    </a:cubicBezTo>
                    <a:cubicBezTo>
                      <a:pt x="943" y="145"/>
                      <a:pt x="1000" y="291"/>
                      <a:pt x="1045" y="440"/>
                    </a:cubicBezTo>
                    <a:cubicBezTo>
                      <a:pt x="1084" y="559"/>
                      <a:pt x="1114" y="680"/>
                      <a:pt x="1139" y="803"/>
                    </a:cubicBezTo>
                    <a:cubicBezTo>
                      <a:pt x="1141" y="811"/>
                      <a:pt x="1142" y="821"/>
                      <a:pt x="1144" y="829"/>
                    </a:cubicBezTo>
                    <a:cubicBezTo>
                      <a:pt x="1148" y="839"/>
                      <a:pt x="1149" y="843"/>
                      <a:pt x="1151" y="848"/>
                    </a:cubicBezTo>
                    <a:cubicBezTo>
                      <a:pt x="1147" y="850"/>
                      <a:pt x="1147" y="850"/>
                      <a:pt x="1148" y="850"/>
                    </a:cubicBezTo>
                    <a:cubicBezTo>
                      <a:pt x="1149" y="850"/>
                      <a:pt x="1152" y="850"/>
                      <a:pt x="1153" y="853"/>
                    </a:cubicBezTo>
                    <a:cubicBezTo>
                      <a:pt x="1153" y="856"/>
                      <a:pt x="1151" y="861"/>
                      <a:pt x="1149" y="866"/>
                    </a:cubicBezTo>
                    <a:cubicBezTo>
                      <a:pt x="1148" y="866"/>
                      <a:pt x="1146" y="866"/>
                      <a:pt x="1146" y="868"/>
                    </a:cubicBezTo>
                    <a:cubicBezTo>
                      <a:pt x="1146" y="870"/>
                      <a:pt x="1146" y="871"/>
                      <a:pt x="1148" y="871"/>
                    </a:cubicBezTo>
                    <a:cubicBezTo>
                      <a:pt x="1148" y="874"/>
                      <a:pt x="1148" y="876"/>
                      <a:pt x="1148" y="878"/>
                    </a:cubicBezTo>
                    <a:cubicBezTo>
                      <a:pt x="1146" y="870"/>
                      <a:pt x="1142" y="861"/>
                      <a:pt x="1137" y="855"/>
                    </a:cubicBezTo>
                    <a:cubicBezTo>
                      <a:pt x="1064" y="683"/>
                      <a:pt x="978" y="517"/>
                      <a:pt x="883" y="356"/>
                    </a:cubicBezTo>
                    <a:cubicBezTo>
                      <a:pt x="809" y="237"/>
                      <a:pt x="725" y="127"/>
                      <a:pt x="629" y="26"/>
                    </a:cubicBezTo>
                    <a:cubicBezTo>
                      <a:pt x="628" y="25"/>
                      <a:pt x="627" y="25"/>
                      <a:pt x="626" y="25"/>
                    </a:cubicBezTo>
                    <a:cubicBezTo>
                      <a:pt x="625" y="25"/>
                      <a:pt x="623" y="25"/>
                      <a:pt x="623" y="26"/>
                    </a:cubicBezTo>
                    <a:cubicBezTo>
                      <a:pt x="621" y="28"/>
                      <a:pt x="621" y="31"/>
                      <a:pt x="623" y="33"/>
                    </a:cubicBezTo>
                    <a:cubicBezTo>
                      <a:pt x="711" y="138"/>
                      <a:pt x="790" y="251"/>
                      <a:pt x="859" y="370"/>
                    </a:cubicBezTo>
                    <a:cubicBezTo>
                      <a:pt x="953" y="531"/>
                      <a:pt x="1032" y="699"/>
                      <a:pt x="1114" y="866"/>
                    </a:cubicBezTo>
                    <a:cubicBezTo>
                      <a:pt x="1117" y="875"/>
                      <a:pt x="1121" y="881"/>
                      <a:pt x="1126" y="888"/>
                    </a:cubicBezTo>
                    <a:cubicBezTo>
                      <a:pt x="1129" y="895"/>
                      <a:pt x="1134" y="901"/>
                      <a:pt x="1141" y="908"/>
                    </a:cubicBezTo>
                    <a:lnTo>
                      <a:pt x="1137" y="908"/>
                    </a:lnTo>
                    <a:cubicBezTo>
                      <a:pt x="1134" y="910"/>
                      <a:pt x="1129" y="910"/>
                      <a:pt x="1126" y="912"/>
                    </a:cubicBezTo>
                    <a:lnTo>
                      <a:pt x="1107" y="920"/>
                    </a:lnTo>
                    <a:cubicBezTo>
                      <a:pt x="940" y="984"/>
                      <a:pt x="768" y="1032"/>
                      <a:pt x="594" y="1068"/>
                    </a:cubicBezTo>
                    <a:cubicBezTo>
                      <a:pt x="399" y="1106"/>
                      <a:pt x="202" y="1133"/>
                      <a:pt x="4" y="1150"/>
                    </a:cubicBezTo>
                    <a:cubicBezTo>
                      <a:pt x="2" y="1150"/>
                      <a:pt x="0" y="1151"/>
                      <a:pt x="0" y="1153"/>
                    </a:cubicBezTo>
                    <a:cubicBezTo>
                      <a:pt x="0" y="1156"/>
                      <a:pt x="2" y="1158"/>
                      <a:pt x="5" y="1158"/>
                    </a:cubicBezTo>
                    <a:cubicBezTo>
                      <a:pt x="203" y="1150"/>
                      <a:pt x="403" y="1126"/>
                      <a:pt x="599" y="1091"/>
                    </a:cubicBezTo>
                    <a:cubicBezTo>
                      <a:pt x="770" y="1059"/>
                      <a:pt x="940" y="1011"/>
                      <a:pt x="1104" y="947"/>
                    </a:cubicBezTo>
                    <a:lnTo>
                      <a:pt x="1104" y="947"/>
                    </a:lnTo>
                    <a:cubicBezTo>
                      <a:pt x="1013" y="1029"/>
                      <a:pt x="888" y="1104"/>
                      <a:pt x="755" y="1170"/>
                    </a:cubicBezTo>
                    <a:cubicBezTo>
                      <a:pt x="614" y="1240"/>
                      <a:pt x="467" y="1299"/>
                      <a:pt x="314" y="1344"/>
                    </a:cubicBezTo>
                    <a:cubicBezTo>
                      <a:pt x="309" y="1344"/>
                      <a:pt x="307" y="1349"/>
                      <a:pt x="307" y="1354"/>
                    </a:cubicBezTo>
                    <a:cubicBezTo>
                      <a:pt x="309" y="1357"/>
                      <a:pt x="312" y="1360"/>
                      <a:pt x="315" y="1360"/>
                    </a:cubicBezTo>
                    <a:cubicBezTo>
                      <a:pt x="316" y="1360"/>
                      <a:pt x="317" y="1360"/>
                      <a:pt x="317" y="1359"/>
                    </a:cubicBezTo>
                    <a:cubicBezTo>
                      <a:pt x="411" y="1338"/>
                      <a:pt x="503" y="1307"/>
                      <a:pt x="592" y="1274"/>
                    </a:cubicBezTo>
                    <a:cubicBezTo>
                      <a:pt x="681" y="1239"/>
                      <a:pt x="768" y="1198"/>
                      <a:pt x="854" y="1151"/>
                    </a:cubicBezTo>
                    <a:cubicBezTo>
                      <a:pt x="956" y="1099"/>
                      <a:pt x="1052" y="1032"/>
                      <a:pt x="1137" y="953"/>
                    </a:cubicBezTo>
                    <a:cubicBezTo>
                      <a:pt x="1142" y="948"/>
                      <a:pt x="1148" y="945"/>
                      <a:pt x="1151" y="940"/>
                    </a:cubicBezTo>
                    <a:cubicBezTo>
                      <a:pt x="1154" y="935"/>
                      <a:pt x="1156" y="928"/>
                      <a:pt x="1156" y="923"/>
                    </a:cubicBezTo>
                    <a:cubicBezTo>
                      <a:pt x="1156" y="923"/>
                      <a:pt x="1158" y="923"/>
                      <a:pt x="1158" y="922"/>
                    </a:cubicBezTo>
                    <a:lnTo>
                      <a:pt x="1161" y="920"/>
                    </a:lnTo>
                    <a:cubicBezTo>
                      <a:pt x="1163" y="917"/>
                      <a:pt x="1166" y="915"/>
                      <a:pt x="1168" y="912"/>
                    </a:cubicBezTo>
                    <a:cubicBezTo>
                      <a:pt x="1169" y="912"/>
                      <a:pt x="1169" y="910"/>
                      <a:pt x="1169" y="908"/>
                    </a:cubicBezTo>
                    <a:cubicBezTo>
                      <a:pt x="1169" y="908"/>
                      <a:pt x="1168" y="907"/>
                      <a:pt x="1166" y="907"/>
                    </a:cubicBezTo>
                    <a:lnTo>
                      <a:pt x="1154" y="907"/>
                    </a:lnTo>
                    <a:lnTo>
                      <a:pt x="1153" y="898"/>
                    </a:lnTo>
                    <a:lnTo>
                      <a:pt x="1153" y="898"/>
                    </a:lnTo>
                    <a:cubicBezTo>
                      <a:pt x="1154" y="900"/>
                      <a:pt x="1158" y="900"/>
                      <a:pt x="1161" y="900"/>
                    </a:cubicBezTo>
                    <a:cubicBezTo>
                      <a:pt x="1168" y="903"/>
                      <a:pt x="1174" y="903"/>
                      <a:pt x="1181" y="905"/>
                    </a:cubicBezTo>
                    <a:cubicBezTo>
                      <a:pt x="1218" y="915"/>
                      <a:pt x="1258" y="922"/>
                      <a:pt x="1300" y="932"/>
                    </a:cubicBezTo>
                    <a:cubicBezTo>
                      <a:pt x="1511" y="985"/>
                      <a:pt x="1719" y="1051"/>
                      <a:pt x="1924" y="1128"/>
                    </a:cubicBezTo>
                    <a:cubicBezTo>
                      <a:pt x="1916" y="1130"/>
                      <a:pt x="1907" y="1133"/>
                      <a:pt x="1901" y="1135"/>
                    </a:cubicBezTo>
                    <a:cubicBezTo>
                      <a:pt x="1600" y="1229"/>
                      <a:pt x="1401" y="1386"/>
                      <a:pt x="1268" y="1557"/>
                    </a:cubicBezTo>
                    <a:cubicBezTo>
                      <a:pt x="981" y="1926"/>
                      <a:pt x="1002" y="2359"/>
                      <a:pt x="1002" y="2359"/>
                    </a:cubicBezTo>
                    <a:cubicBezTo>
                      <a:pt x="1003" y="2372"/>
                      <a:pt x="1014" y="2383"/>
                      <a:pt x="1027" y="2383"/>
                    </a:cubicBezTo>
                    <a:cubicBezTo>
                      <a:pt x="1028" y="2383"/>
                      <a:pt x="1030" y="2383"/>
                      <a:pt x="1032" y="2383"/>
                    </a:cubicBezTo>
                    <a:cubicBezTo>
                      <a:pt x="1431" y="2327"/>
                      <a:pt x="1674" y="2171"/>
                      <a:pt x="1820" y="1988"/>
                    </a:cubicBezTo>
                    <a:cubicBezTo>
                      <a:pt x="2003" y="1759"/>
                      <a:pt x="2033" y="1487"/>
                      <a:pt x="2030" y="1311"/>
                    </a:cubicBezTo>
                    <a:cubicBezTo>
                      <a:pt x="2030" y="1277"/>
                      <a:pt x="2026" y="1247"/>
                      <a:pt x="2025" y="1222"/>
                    </a:cubicBezTo>
                    <a:cubicBezTo>
                      <a:pt x="2021" y="1195"/>
                      <a:pt x="2018" y="1180"/>
                      <a:pt x="2016" y="1163"/>
                    </a:cubicBezTo>
                    <a:lnTo>
                      <a:pt x="2016" y="1163"/>
                    </a:lnTo>
                    <a:cubicBezTo>
                      <a:pt x="2221" y="1242"/>
                      <a:pt x="2437" y="1334"/>
                      <a:pt x="2654" y="1437"/>
                    </a:cubicBezTo>
                    <a:cubicBezTo>
                      <a:pt x="2994" y="1596"/>
                      <a:pt x="3326" y="1774"/>
                      <a:pt x="3647" y="1970"/>
                    </a:cubicBezTo>
                    <a:cubicBezTo>
                      <a:pt x="3793" y="2060"/>
                      <a:pt x="3930" y="2148"/>
                      <a:pt x="4051" y="2237"/>
                    </a:cubicBezTo>
                    <a:cubicBezTo>
                      <a:pt x="4052" y="2238"/>
                      <a:pt x="4055" y="2239"/>
                      <a:pt x="4057" y="2239"/>
                    </a:cubicBezTo>
                    <a:cubicBezTo>
                      <a:pt x="4060" y="2239"/>
                      <a:pt x="4062" y="2238"/>
                      <a:pt x="4064" y="2235"/>
                    </a:cubicBezTo>
                    <a:cubicBezTo>
                      <a:pt x="4068" y="2232"/>
                      <a:pt x="4066" y="2225"/>
                      <a:pt x="4063" y="2222"/>
                    </a:cubicBezTo>
                    <a:cubicBezTo>
                      <a:pt x="3937" y="2119"/>
                      <a:pt x="3806" y="2022"/>
                      <a:pt x="3670" y="1933"/>
                    </a:cubicBezTo>
                    <a:cubicBezTo>
                      <a:pt x="3372" y="1737"/>
                      <a:pt x="3024" y="1551"/>
                      <a:pt x="2677" y="1385"/>
                    </a:cubicBezTo>
                    <a:cubicBezTo>
                      <a:pt x="2179" y="1148"/>
                      <a:pt x="1681" y="957"/>
                      <a:pt x="1314" y="871"/>
                    </a:cubicBezTo>
                    <a:cubicBezTo>
                      <a:pt x="1270" y="861"/>
                      <a:pt x="1228" y="853"/>
                      <a:pt x="1188" y="846"/>
                    </a:cubicBezTo>
                    <a:cubicBezTo>
                      <a:pt x="1183" y="846"/>
                      <a:pt x="1176" y="844"/>
                      <a:pt x="1171" y="844"/>
                    </a:cubicBezTo>
                    <a:lnTo>
                      <a:pt x="1171" y="824"/>
                    </a:lnTo>
                    <a:cubicBezTo>
                      <a:pt x="1169" y="816"/>
                      <a:pt x="1168" y="806"/>
                      <a:pt x="1166" y="797"/>
                    </a:cubicBezTo>
                    <a:cubicBezTo>
                      <a:pt x="1142" y="673"/>
                      <a:pt x="1111" y="551"/>
                      <a:pt x="1070" y="434"/>
                    </a:cubicBezTo>
                    <a:cubicBezTo>
                      <a:pt x="1018" y="284"/>
                      <a:pt x="956" y="140"/>
                      <a:pt x="883" y="1"/>
                    </a:cubicBezTo>
                    <a:cubicBezTo>
                      <a:pt x="883" y="1"/>
                      <a:pt x="882" y="0"/>
                      <a:pt x="88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 name="Google Shape;3210;p43">
                <a:extLst>
                  <a:ext uri="{FF2B5EF4-FFF2-40B4-BE49-F238E27FC236}">
                    <a16:creationId xmlns:a16="http://schemas.microsoft.com/office/drawing/2014/main" id="{BA1B2491-8C29-4CFA-B47D-3F77A035BFC9}"/>
                  </a:ext>
                </a:extLst>
              </p:cNvPr>
              <p:cNvGrpSpPr/>
              <p:nvPr/>
            </p:nvGrpSpPr>
            <p:grpSpPr>
              <a:xfrm>
                <a:off x="1677024" y="189530"/>
                <a:ext cx="301197" cy="394065"/>
                <a:chOff x="1677024" y="189530"/>
                <a:chExt cx="301197" cy="394065"/>
              </a:xfrm>
            </p:grpSpPr>
            <p:sp>
              <p:nvSpPr>
                <p:cNvPr id="669" name="Google Shape;3211;p43">
                  <a:extLst>
                    <a:ext uri="{FF2B5EF4-FFF2-40B4-BE49-F238E27FC236}">
                      <a16:creationId xmlns:a16="http://schemas.microsoft.com/office/drawing/2014/main" id="{B3989F54-4AA2-42C9-9A9D-3E430F2E40A9}"/>
                    </a:ext>
                  </a:extLst>
                </p:cNvPr>
                <p:cNvSpPr/>
                <p:nvPr/>
              </p:nvSpPr>
              <p:spPr>
                <a:xfrm>
                  <a:off x="1868750" y="303423"/>
                  <a:ext cx="92265" cy="117110"/>
                </a:xfrm>
                <a:custGeom>
                  <a:avLst/>
                  <a:gdLst/>
                  <a:ahLst/>
                  <a:cxnLst/>
                  <a:rect l="l" t="t" r="r" b="b"/>
                  <a:pathLst>
                    <a:path w="2295" h="2913" extrusionOk="0">
                      <a:moveTo>
                        <a:pt x="1141" y="0"/>
                      </a:moveTo>
                      <a:cubicBezTo>
                        <a:pt x="948" y="0"/>
                        <a:pt x="718" y="73"/>
                        <a:pt x="470" y="296"/>
                      </a:cubicBezTo>
                      <a:cubicBezTo>
                        <a:pt x="426" y="334"/>
                        <a:pt x="391" y="379"/>
                        <a:pt x="363" y="431"/>
                      </a:cubicBezTo>
                      <a:cubicBezTo>
                        <a:pt x="0" y="1069"/>
                        <a:pt x="884" y="2469"/>
                        <a:pt x="1144" y="2860"/>
                      </a:cubicBezTo>
                      <a:lnTo>
                        <a:pt x="1148" y="2864"/>
                      </a:lnTo>
                      <a:cubicBezTo>
                        <a:pt x="1156" y="2872"/>
                        <a:pt x="1163" y="2884"/>
                        <a:pt x="1169" y="2894"/>
                      </a:cubicBezTo>
                      <a:lnTo>
                        <a:pt x="1169" y="2895"/>
                      </a:lnTo>
                      <a:lnTo>
                        <a:pt x="1180" y="2910"/>
                      </a:lnTo>
                      <a:cubicBezTo>
                        <a:pt x="1181" y="2910"/>
                        <a:pt x="1183" y="2910"/>
                        <a:pt x="1185" y="2912"/>
                      </a:cubicBezTo>
                      <a:cubicBezTo>
                        <a:pt x="1181" y="2900"/>
                        <a:pt x="1180" y="2889"/>
                        <a:pt x="1180" y="2879"/>
                      </a:cubicBezTo>
                      <a:cubicBezTo>
                        <a:pt x="1180" y="2867"/>
                        <a:pt x="1180" y="2855"/>
                        <a:pt x="1181" y="2843"/>
                      </a:cubicBezTo>
                      <a:cubicBezTo>
                        <a:pt x="1203" y="2582"/>
                        <a:pt x="1226" y="2323"/>
                        <a:pt x="1228" y="2065"/>
                      </a:cubicBezTo>
                      <a:cubicBezTo>
                        <a:pt x="1232" y="1874"/>
                        <a:pt x="1216" y="1681"/>
                        <a:pt x="1185" y="1492"/>
                      </a:cubicBezTo>
                      <a:cubicBezTo>
                        <a:pt x="1183" y="1488"/>
                        <a:pt x="1186" y="1485"/>
                        <a:pt x="1190" y="1485"/>
                      </a:cubicBezTo>
                      <a:cubicBezTo>
                        <a:pt x="1190" y="1484"/>
                        <a:pt x="1191" y="1484"/>
                        <a:pt x="1192" y="1484"/>
                      </a:cubicBezTo>
                      <a:cubicBezTo>
                        <a:pt x="1194" y="1484"/>
                        <a:pt x="1196" y="1486"/>
                        <a:pt x="1196" y="1488"/>
                      </a:cubicBezTo>
                      <a:cubicBezTo>
                        <a:pt x="1240" y="1678"/>
                        <a:pt x="1263" y="1871"/>
                        <a:pt x="1267" y="2065"/>
                      </a:cubicBezTo>
                      <a:cubicBezTo>
                        <a:pt x="1272" y="2325"/>
                        <a:pt x="1248" y="2585"/>
                        <a:pt x="1220" y="2847"/>
                      </a:cubicBezTo>
                      <a:cubicBezTo>
                        <a:pt x="1218" y="2858"/>
                        <a:pt x="1218" y="2870"/>
                        <a:pt x="1215" y="2880"/>
                      </a:cubicBezTo>
                      <a:cubicBezTo>
                        <a:pt x="1215" y="2882"/>
                        <a:pt x="1215" y="2884"/>
                        <a:pt x="1213" y="2885"/>
                      </a:cubicBezTo>
                      <a:cubicBezTo>
                        <a:pt x="1216" y="2882"/>
                        <a:pt x="1218" y="2879"/>
                        <a:pt x="1220" y="2874"/>
                      </a:cubicBezTo>
                      <a:cubicBezTo>
                        <a:pt x="1218" y="2874"/>
                        <a:pt x="1218" y="2870"/>
                        <a:pt x="1220" y="2869"/>
                      </a:cubicBezTo>
                      <a:lnTo>
                        <a:pt x="1225" y="2869"/>
                      </a:lnTo>
                      <a:cubicBezTo>
                        <a:pt x="1235" y="2864"/>
                        <a:pt x="1238" y="2858"/>
                        <a:pt x="1240" y="2855"/>
                      </a:cubicBezTo>
                      <a:cubicBezTo>
                        <a:pt x="1240" y="2851"/>
                        <a:pt x="1235" y="2850"/>
                        <a:pt x="1235" y="2850"/>
                      </a:cubicBezTo>
                      <a:lnTo>
                        <a:pt x="1235" y="2850"/>
                      </a:lnTo>
                      <a:cubicBezTo>
                        <a:pt x="1235" y="2850"/>
                        <a:pt x="1236" y="2850"/>
                        <a:pt x="1240" y="2850"/>
                      </a:cubicBezTo>
                      <a:cubicBezTo>
                        <a:pt x="1242" y="2842"/>
                        <a:pt x="1243" y="2832"/>
                        <a:pt x="1247" y="2823"/>
                      </a:cubicBezTo>
                      <a:cubicBezTo>
                        <a:pt x="1250" y="2810"/>
                        <a:pt x="1255" y="2798"/>
                        <a:pt x="1258" y="2786"/>
                      </a:cubicBezTo>
                      <a:cubicBezTo>
                        <a:pt x="1315" y="2622"/>
                        <a:pt x="1364" y="2454"/>
                        <a:pt x="1404" y="2285"/>
                      </a:cubicBezTo>
                      <a:cubicBezTo>
                        <a:pt x="1455" y="2072"/>
                        <a:pt x="1491" y="1857"/>
                        <a:pt x="1513" y="1641"/>
                      </a:cubicBezTo>
                      <a:cubicBezTo>
                        <a:pt x="1513" y="1638"/>
                        <a:pt x="1515" y="1637"/>
                        <a:pt x="1517" y="1637"/>
                      </a:cubicBezTo>
                      <a:cubicBezTo>
                        <a:pt x="1517" y="1637"/>
                        <a:pt x="1518" y="1637"/>
                        <a:pt x="1518" y="1637"/>
                      </a:cubicBezTo>
                      <a:cubicBezTo>
                        <a:pt x="1520" y="1637"/>
                        <a:pt x="1522" y="1639"/>
                        <a:pt x="1522" y="1641"/>
                      </a:cubicBezTo>
                      <a:cubicBezTo>
                        <a:pt x="1510" y="1861"/>
                        <a:pt x="1483" y="2077"/>
                        <a:pt x="1439" y="2292"/>
                      </a:cubicBezTo>
                      <a:cubicBezTo>
                        <a:pt x="1403" y="2464"/>
                        <a:pt x="1356" y="2634"/>
                        <a:pt x="1295" y="2798"/>
                      </a:cubicBezTo>
                      <a:cubicBezTo>
                        <a:pt x="1290" y="2812"/>
                        <a:pt x="1287" y="2823"/>
                        <a:pt x="1282" y="2837"/>
                      </a:cubicBezTo>
                      <a:cubicBezTo>
                        <a:pt x="1277" y="2843"/>
                        <a:pt x="1273" y="2852"/>
                        <a:pt x="1268" y="2858"/>
                      </a:cubicBezTo>
                      <a:cubicBezTo>
                        <a:pt x="1275" y="2864"/>
                        <a:pt x="1282" y="2869"/>
                        <a:pt x="1289" y="2874"/>
                      </a:cubicBezTo>
                      <a:cubicBezTo>
                        <a:pt x="1533" y="2553"/>
                        <a:pt x="2295" y="1413"/>
                        <a:pt x="1735" y="249"/>
                      </a:cubicBezTo>
                      <a:cubicBezTo>
                        <a:pt x="1735" y="249"/>
                        <a:pt x="1500" y="0"/>
                        <a:pt x="1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212;p43">
                  <a:extLst>
                    <a:ext uri="{FF2B5EF4-FFF2-40B4-BE49-F238E27FC236}">
                      <a16:creationId xmlns:a16="http://schemas.microsoft.com/office/drawing/2014/main" id="{4258FB9D-1776-4FF1-8FC5-68605B45BD2B}"/>
                    </a:ext>
                  </a:extLst>
                </p:cNvPr>
                <p:cNvSpPr/>
                <p:nvPr/>
              </p:nvSpPr>
              <p:spPr>
                <a:xfrm>
                  <a:off x="1788103" y="365898"/>
                  <a:ext cx="129372" cy="71038"/>
                </a:xfrm>
                <a:custGeom>
                  <a:avLst/>
                  <a:gdLst/>
                  <a:ahLst/>
                  <a:cxnLst/>
                  <a:rect l="l" t="t" r="r" b="b"/>
                  <a:pathLst>
                    <a:path w="3218" h="1767" extrusionOk="0">
                      <a:moveTo>
                        <a:pt x="1116" y="0"/>
                      </a:moveTo>
                      <a:cubicBezTo>
                        <a:pt x="1102" y="0"/>
                        <a:pt x="1088" y="0"/>
                        <a:pt x="1074" y="1"/>
                      </a:cubicBezTo>
                      <a:cubicBezTo>
                        <a:pt x="966" y="5"/>
                        <a:pt x="863" y="40"/>
                        <a:pt x="774" y="102"/>
                      </a:cubicBezTo>
                      <a:cubicBezTo>
                        <a:pt x="0" y="654"/>
                        <a:pt x="455" y="1326"/>
                        <a:pt x="455" y="1326"/>
                      </a:cubicBezTo>
                      <a:cubicBezTo>
                        <a:pt x="879" y="1659"/>
                        <a:pt x="1348" y="1766"/>
                        <a:pt x="1778" y="1766"/>
                      </a:cubicBezTo>
                      <a:cubicBezTo>
                        <a:pt x="2564" y="1766"/>
                        <a:pt x="3217" y="1407"/>
                        <a:pt x="3217" y="1407"/>
                      </a:cubicBezTo>
                      <a:lnTo>
                        <a:pt x="3201" y="1387"/>
                      </a:lnTo>
                      <a:lnTo>
                        <a:pt x="3197" y="1387"/>
                      </a:lnTo>
                      <a:cubicBezTo>
                        <a:pt x="3192" y="1393"/>
                        <a:pt x="3187" y="1398"/>
                        <a:pt x="3180" y="1403"/>
                      </a:cubicBezTo>
                      <a:cubicBezTo>
                        <a:pt x="3172" y="1407"/>
                        <a:pt x="3164" y="1408"/>
                        <a:pt x="3155" y="1410"/>
                      </a:cubicBezTo>
                      <a:cubicBezTo>
                        <a:pt x="3043" y="1437"/>
                        <a:pt x="2911" y="1449"/>
                        <a:pt x="2772" y="1449"/>
                      </a:cubicBezTo>
                      <a:cubicBezTo>
                        <a:pt x="2739" y="1449"/>
                        <a:pt x="2706" y="1448"/>
                        <a:pt x="2672" y="1447"/>
                      </a:cubicBezTo>
                      <a:cubicBezTo>
                        <a:pt x="2536" y="1442"/>
                        <a:pt x="2404" y="1429"/>
                        <a:pt x="2271" y="1407"/>
                      </a:cubicBezTo>
                      <a:cubicBezTo>
                        <a:pt x="2139" y="1385"/>
                        <a:pt x="2008" y="1355"/>
                        <a:pt x="1879" y="1315"/>
                      </a:cubicBezTo>
                      <a:cubicBezTo>
                        <a:pt x="1872" y="1313"/>
                        <a:pt x="1869" y="1308"/>
                        <a:pt x="1871" y="1301"/>
                      </a:cubicBezTo>
                      <a:cubicBezTo>
                        <a:pt x="1872" y="1296"/>
                        <a:pt x="1877" y="1292"/>
                        <a:pt x="1882" y="1292"/>
                      </a:cubicBezTo>
                      <a:cubicBezTo>
                        <a:pt x="1883" y="1292"/>
                        <a:pt x="1884" y="1292"/>
                        <a:pt x="1886" y="1293"/>
                      </a:cubicBezTo>
                      <a:cubicBezTo>
                        <a:pt x="2100" y="1346"/>
                        <a:pt x="2320" y="1382"/>
                        <a:pt x="2540" y="1398"/>
                      </a:cubicBezTo>
                      <a:cubicBezTo>
                        <a:pt x="2619" y="1404"/>
                        <a:pt x="2698" y="1408"/>
                        <a:pt x="2774" y="1408"/>
                      </a:cubicBezTo>
                      <a:cubicBezTo>
                        <a:pt x="2897" y="1408"/>
                        <a:pt x="3014" y="1399"/>
                        <a:pt x="3117" y="1378"/>
                      </a:cubicBezTo>
                      <a:cubicBezTo>
                        <a:pt x="2875" y="1338"/>
                        <a:pt x="2639" y="1276"/>
                        <a:pt x="2407" y="1192"/>
                      </a:cubicBezTo>
                      <a:cubicBezTo>
                        <a:pt x="2147" y="1095"/>
                        <a:pt x="1892" y="981"/>
                        <a:pt x="1646" y="850"/>
                      </a:cubicBezTo>
                      <a:cubicBezTo>
                        <a:pt x="1642" y="848"/>
                        <a:pt x="1642" y="845"/>
                        <a:pt x="1644" y="842"/>
                      </a:cubicBezTo>
                      <a:cubicBezTo>
                        <a:pt x="1645" y="839"/>
                        <a:pt x="1647" y="838"/>
                        <a:pt x="1650" y="838"/>
                      </a:cubicBezTo>
                      <a:cubicBezTo>
                        <a:pt x="1651" y="838"/>
                        <a:pt x="1652" y="838"/>
                        <a:pt x="1652" y="838"/>
                      </a:cubicBezTo>
                      <a:cubicBezTo>
                        <a:pt x="1901" y="961"/>
                        <a:pt x="2157" y="1068"/>
                        <a:pt x="2419" y="1159"/>
                      </a:cubicBezTo>
                      <a:cubicBezTo>
                        <a:pt x="2654" y="1242"/>
                        <a:pt x="2895" y="1306"/>
                        <a:pt x="3142" y="1350"/>
                      </a:cubicBezTo>
                      <a:cubicBezTo>
                        <a:pt x="3150" y="1351"/>
                        <a:pt x="3160" y="1351"/>
                        <a:pt x="3169" y="1353"/>
                      </a:cubicBezTo>
                      <a:lnTo>
                        <a:pt x="3150" y="1333"/>
                      </a:lnTo>
                      <a:lnTo>
                        <a:pt x="3144" y="1330"/>
                      </a:lnTo>
                      <a:cubicBezTo>
                        <a:pt x="3115" y="1304"/>
                        <a:pt x="3087" y="1278"/>
                        <a:pt x="3061" y="1249"/>
                      </a:cubicBezTo>
                      <a:cubicBezTo>
                        <a:pt x="3026" y="1212"/>
                        <a:pt x="2993" y="1175"/>
                        <a:pt x="2957" y="1137"/>
                      </a:cubicBezTo>
                      <a:cubicBezTo>
                        <a:pt x="2543" y="729"/>
                        <a:pt x="1719" y="0"/>
                        <a:pt x="111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213;p43">
                  <a:extLst>
                    <a:ext uri="{FF2B5EF4-FFF2-40B4-BE49-F238E27FC236}">
                      <a16:creationId xmlns:a16="http://schemas.microsoft.com/office/drawing/2014/main" id="{C45FD071-A457-4C42-82E7-5E79697A586C}"/>
                    </a:ext>
                  </a:extLst>
                </p:cNvPr>
                <p:cNvSpPr/>
                <p:nvPr/>
              </p:nvSpPr>
              <p:spPr>
                <a:xfrm>
                  <a:off x="1797471" y="469018"/>
                  <a:ext cx="62354" cy="74777"/>
                </a:xfrm>
                <a:custGeom>
                  <a:avLst/>
                  <a:gdLst/>
                  <a:ahLst/>
                  <a:cxnLst/>
                  <a:rect l="l" t="t" r="r" b="b"/>
                  <a:pathLst>
                    <a:path w="1551" h="1860" extrusionOk="0">
                      <a:moveTo>
                        <a:pt x="631" y="0"/>
                      </a:moveTo>
                      <a:cubicBezTo>
                        <a:pt x="451" y="0"/>
                        <a:pt x="155" y="72"/>
                        <a:pt x="19" y="507"/>
                      </a:cubicBezTo>
                      <a:cubicBezTo>
                        <a:pt x="7" y="546"/>
                        <a:pt x="1" y="588"/>
                        <a:pt x="2" y="630"/>
                      </a:cubicBezTo>
                      <a:cubicBezTo>
                        <a:pt x="16" y="1156"/>
                        <a:pt x="1071" y="1697"/>
                        <a:pt x="1373" y="1841"/>
                      </a:cubicBezTo>
                      <a:lnTo>
                        <a:pt x="1376" y="1842"/>
                      </a:lnTo>
                      <a:cubicBezTo>
                        <a:pt x="1384" y="1846"/>
                        <a:pt x="1393" y="1849"/>
                        <a:pt x="1399" y="1852"/>
                      </a:cubicBezTo>
                      <a:lnTo>
                        <a:pt x="1413" y="1859"/>
                      </a:lnTo>
                      <a:lnTo>
                        <a:pt x="1414" y="1858"/>
                      </a:lnTo>
                      <a:cubicBezTo>
                        <a:pt x="1409" y="1852"/>
                        <a:pt x="1404" y="1846"/>
                        <a:pt x="1399" y="1839"/>
                      </a:cubicBezTo>
                      <a:cubicBezTo>
                        <a:pt x="1396" y="1832"/>
                        <a:pt x="1391" y="1824"/>
                        <a:pt x="1388" y="1817"/>
                      </a:cubicBezTo>
                      <a:cubicBezTo>
                        <a:pt x="1305" y="1650"/>
                        <a:pt x="1227" y="1482"/>
                        <a:pt x="1133" y="1321"/>
                      </a:cubicBezTo>
                      <a:cubicBezTo>
                        <a:pt x="1066" y="1202"/>
                        <a:pt x="987" y="1088"/>
                        <a:pt x="898" y="984"/>
                      </a:cubicBezTo>
                      <a:cubicBezTo>
                        <a:pt x="895" y="982"/>
                        <a:pt x="895" y="979"/>
                        <a:pt x="898" y="977"/>
                      </a:cubicBezTo>
                      <a:cubicBezTo>
                        <a:pt x="899" y="976"/>
                        <a:pt x="900" y="976"/>
                        <a:pt x="900" y="976"/>
                      </a:cubicBezTo>
                      <a:cubicBezTo>
                        <a:pt x="901" y="976"/>
                        <a:pt x="902" y="976"/>
                        <a:pt x="903" y="977"/>
                      </a:cubicBezTo>
                      <a:cubicBezTo>
                        <a:pt x="999" y="1078"/>
                        <a:pt x="1084" y="1188"/>
                        <a:pt x="1156" y="1306"/>
                      </a:cubicBezTo>
                      <a:cubicBezTo>
                        <a:pt x="1252" y="1467"/>
                        <a:pt x="1337" y="1633"/>
                        <a:pt x="1413" y="1806"/>
                      </a:cubicBezTo>
                      <a:cubicBezTo>
                        <a:pt x="1416" y="1812"/>
                        <a:pt x="1419" y="1819"/>
                        <a:pt x="1423" y="1827"/>
                      </a:cubicBezTo>
                      <a:cubicBezTo>
                        <a:pt x="1423" y="1825"/>
                        <a:pt x="1423" y="1823"/>
                        <a:pt x="1423" y="1822"/>
                      </a:cubicBezTo>
                      <a:cubicBezTo>
                        <a:pt x="1421" y="1821"/>
                        <a:pt x="1419" y="1821"/>
                        <a:pt x="1421" y="1819"/>
                      </a:cubicBezTo>
                      <a:cubicBezTo>
                        <a:pt x="1421" y="1817"/>
                        <a:pt x="1423" y="1816"/>
                        <a:pt x="1423" y="1816"/>
                      </a:cubicBezTo>
                      <a:cubicBezTo>
                        <a:pt x="1426" y="1812"/>
                        <a:pt x="1428" y="1807"/>
                        <a:pt x="1428" y="1802"/>
                      </a:cubicBezTo>
                      <a:cubicBezTo>
                        <a:pt x="1426" y="1800"/>
                        <a:pt x="1424" y="1800"/>
                        <a:pt x="1423" y="1800"/>
                      </a:cubicBezTo>
                      <a:cubicBezTo>
                        <a:pt x="1422" y="1800"/>
                        <a:pt x="1422" y="1800"/>
                        <a:pt x="1426" y="1799"/>
                      </a:cubicBezTo>
                      <a:cubicBezTo>
                        <a:pt x="1423" y="1792"/>
                        <a:pt x="1421" y="1787"/>
                        <a:pt x="1419" y="1780"/>
                      </a:cubicBezTo>
                      <a:cubicBezTo>
                        <a:pt x="1418" y="1774"/>
                        <a:pt x="1416" y="1762"/>
                        <a:pt x="1414" y="1754"/>
                      </a:cubicBezTo>
                      <a:cubicBezTo>
                        <a:pt x="1389" y="1631"/>
                        <a:pt x="1357" y="1510"/>
                        <a:pt x="1321" y="1391"/>
                      </a:cubicBezTo>
                      <a:cubicBezTo>
                        <a:pt x="1274" y="1242"/>
                        <a:pt x="1218" y="1096"/>
                        <a:pt x="1153" y="955"/>
                      </a:cubicBezTo>
                      <a:cubicBezTo>
                        <a:pt x="1153" y="953"/>
                        <a:pt x="1153" y="952"/>
                        <a:pt x="1154" y="950"/>
                      </a:cubicBezTo>
                      <a:cubicBezTo>
                        <a:pt x="1156" y="950"/>
                        <a:pt x="1158" y="950"/>
                        <a:pt x="1158" y="952"/>
                      </a:cubicBezTo>
                      <a:cubicBezTo>
                        <a:pt x="1232" y="1091"/>
                        <a:pt x="1294" y="1235"/>
                        <a:pt x="1346" y="1383"/>
                      </a:cubicBezTo>
                      <a:cubicBezTo>
                        <a:pt x="1386" y="1502"/>
                        <a:pt x="1418" y="1624"/>
                        <a:pt x="1441" y="1747"/>
                      </a:cubicBezTo>
                      <a:cubicBezTo>
                        <a:pt x="1443" y="1757"/>
                        <a:pt x="1445" y="1765"/>
                        <a:pt x="1446" y="1775"/>
                      </a:cubicBezTo>
                      <a:lnTo>
                        <a:pt x="1446" y="1794"/>
                      </a:lnTo>
                      <a:cubicBezTo>
                        <a:pt x="1451" y="1794"/>
                        <a:pt x="1458" y="1797"/>
                        <a:pt x="1463" y="1797"/>
                      </a:cubicBezTo>
                      <a:cubicBezTo>
                        <a:pt x="1497" y="1510"/>
                        <a:pt x="1550" y="531"/>
                        <a:pt x="780" y="18"/>
                      </a:cubicBezTo>
                      <a:cubicBezTo>
                        <a:pt x="780" y="18"/>
                        <a:pt x="720" y="0"/>
                        <a:pt x="63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214;p43">
                  <a:extLst>
                    <a:ext uri="{FF2B5EF4-FFF2-40B4-BE49-F238E27FC236}">
                      <a16:creationId xmlns:a16="http://schemas.microsoft.com/office/drawing/2014/main" id="{C0818F5F-716D-4BD0-B568-3B1BE2BF201A}"/>
                    </a:ext>
                  </a:extLst>
                </p:cNvPr>
                <p:cNvSpPr/>
                <p:nvPr/>
              </p:nvSpPr>
              <p:spPr>
                <a:xfrm>
                  <a:off x="1765108" y="535914"/>
                  <a:ext cx="90737" cy="47680"/>
                </a:xfrm>
                <a:custGeom>
                  <a:avLst/>
                  <a:gdLst/>
                  <a:ahLst/>
                  <a:cxnLst/>
                  <a:rect l="l" t="t" r="r" b="b"/>
                  <a:pathLst>
                    <a:path w="2257" h="1186" extrusionOk="0">
                      <a:moveTo>
                        <a:pt x="1004" y="1"/>
                      </a:moveTo>
                      <a:cubicBezTo>
                        <a:pt x="777" y="1"/>
                        <a:pt x="567" y="35"/>
                        <a:pt x="425" y="130"/>
                      </a:cubicBezTo>
                      <a:cubicBezTo>
                        <a:pt x="359" y="172"/>
                        <a:pt x="309" y="232"/>
                        <a:pt x="277" y="303"/>
                      </a:cubicBezTo>
                      <a:cubicBezTo>
                        <a:pt x="0" y="925"/>
                        <a:pt x="527" y="1173"/>
                        <a:pt x="527" y="1173"/>
                      </a:cubicBezTo>
                      <a:cubicBezTo>
                        <a:pt x="592" y="1182"/>
                        <a:pt x="656" y="1186"/>
                        <a:pt x="717" y="1186"/>
                      </a:cubicBezTo>
                      <a:cubicBezTo>
                        <a:pt x="1683" y="1186"/>
                        <a:pt x="2256" y="214"/>
                        <a:pt x="2256" y="214"/>
                      </a:cubicBezTo>
                      <a:lnTo>
                        <a:pt x="2240" y="209"/>
                      </a:lnTo>
                      <a:cubicBezTo>
                        <a:pt x="2238" y="209"/>
                        <a:pt x="2238" y="210"/>
                        <a:pt x="2238" y="210"/>
                      </a:cubicBezTo>
                      <a:cubicBezTo>
                        <a:pt x="2236" y="215"/>
                        <a:pt x="2235" y="220"/>
                        <a:pt x="2233" y="225"/>
                      </a:cubicBezTo>
                      <a:cubicBezTo>
                        <a:pt x="2228" y="232"/>
                        <a:pt x="2223" y="235"/>
                        <a:pt x="2218" y="240"/>
                      </a:cubicBezTo>
                      <a:cubicBezTo>
                        <a:pt x="2132" y="319"/>
                        <a:pt x="2037" y="385"/>
                        <a:pt x="1934" y="438"/>
                      </a:cubicBezTo>
                      <a:cubicBezTo>
                        <a:pt x="1850" y="485"/>
                        <a:pt x="1763" y="526"/>
                        <a:pt x="1673" y="559"/>
                      </a:cubicBezTo>
                      <a:cubicBezTo>
                        <a:pt x="1584" y="594"/>
                        <a:pt x="1492" y="625"/>
                        <a:pt x="1399" y="646"/>
                      </a:cubicBezTo>
                      <a:cubicBezTo>
                        <a:pt x="1398" y="647"/>
                        <a:pt x="1397" y="647"/>
                        <a:pt x="1397" y="647"/>
                      </a:cubicBezTo>
                      <a:cubicBezTo>
                        <a:pt x="1393" y="647"/>
                        <a:pt x="1389" y="644"/>
                        <a:pt x="1388" y="641"/>
                      </a:cubicBezTo>
                      <a:cubicBezTo>
                        <a:pt x="1388" y="636"/>
                        <a:pt x="1389" y="631"/>
                        <a:pt x="1394" y="631"/>
                      </a:cubicBezTo>
                      <a:cubicBezTo>
                        <a:pt x="1547" y="586"/>
                        <a:pt x="1694" y="527"/>
                        <a:pt x="1835" y="457"/>
                      </a:cubicBezTo>
                      <a:cubicBezTo>
                        <a:pt x="1968" y="391"/>
                        <a:pt x="2094" y="314"/>
                        <a:pt x="2184" y="234"/>
                      </a:cubicBezTo>
                      <a:lnTo>
                        <a:pt x="2184" y="234"/>
                      </a:lnTo>
                      <a:cubicBezTo>
                        <a:pt x="2020" y="298"/>
                        <a:pt x="1852" y="344"/>
                        <a:pt x="1679" y="378"/>
                      </a:cubicBezTo>
                      <a:cubicBezTo>
                        <a:pt x="1483" y="413"/>
                        <a:pt x="1285" y="437"/>
                        <a:pt x="1086" y="445"/>
                      </a:cubicBezTo>
                      <a:cubicBezTo>
                        <a:pt x="1082" y="445"/>
                        <a:pt x="1081" y="443"/>
                        <a:pt x="1081" y="440"/>
                      </a:cubicBezTo>
                      <a:cubicBezTo>
                        <a:pt x="1081" y="438"/>
                        <a:pt x="1082" y="435"/>
                        <a:pt x="1084" y="435"/>
                      </a:cubicBezTo>
                      <a:cubicBezTo>
                        <a:pt x="1284" y="420"/>
                        <a:pt x="1480" y="393"/>
                        <a:pt x="1674" y="355"/>
                      </a:cubicBezTo>
                      <a:cubicBezTo>
                        <a:pt x="1849" y="319"/>
                        <a:pt x="2022" y="269"/>
                        <a:pt x="2188" y="207"/>
                      </a:cubicBezTo>
                      <a:lnTo>
                        <a:pt x="2206" y="199"/>
                      </a:lnTo>
                      <a:lnTo>
                        <a:pt x="2188" y="194"/>
                      </a:lnTo>
                      <a:lnTo>
                        <a:pt x="2183" y="194"/>
                      </a:lnTo>
                      <a:cubicBezTo>
                        <a:pt x="2156" y="188"/>
                        <a:pt x="2129" y="182"/>
                        <a:pt x="2102" y="173"/>
                      </a:cubicBezTo>
                      <a:cubicBezTo>
                        <a:pt x="2069" y="165"/>
                        <a:pt x="2033" y="155"/>
                        <a:pt x="1998" y="143"/>
                      </a:cubicBezTo>
                      <a:cubicBezTo>
                        <a:pt x="1747" y="81"/>
                        <a:pt x="1355" y="1"/>
                        <a:pt x="100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215;p43">
                  <a:extLst>
                    <a:ext uri="{FF2B5EF4-FFF2-40B4-BE49-F238E27FC236}">
                      <a16:creationId xmlns:a16="http://schemas.microsoft.com/office/drawing/2014/main" id="{47A1AA56-0392-49D2-876F-CFF220E7D2F0}"/>
                    </a:ext>
                  </a:extLst>
                </p:cNvPr>
                <p:cNvSpPr/>
                <p:nvPr/>
              </p:nvSpPr>
              <p:spPr>
                <a:xfrm>
                  <a:off x="1926119" y="246456"/>
                  <a:ext cx="52102" cy="46675"/>
                </a:xfrm>
                <a:custGeom>
                  <a:avLst/>
                  <a:gdLst/>
                  <a:ahLst/>
                  <a:cxnLst/>
                  <a:rect l="l" t="t" r="r" b="b"/>
                  <a:pathLst>
                    <a:path w="1296" h="1161" extrusionOk="0">
                      <a:moveTo>
                        <a:pt x="379" y="0"/>
                      </a:moveTo>
                      <a:cubicBezTo>
                        <a:pt x="340" y="0"/>
                        <a:pt x="299" y="17"/>
                        <a:pt x="257" y="59"/>
                      </a:cubicBezTo>
                      <a:cubicBezTo>
                        <a:pt x="1" y="312"/>
                        <a:pt x="579" y="1161"/>
                        <a:pt x="579" y="1161"/>
                      </a:cubicBezTo>
                      <a:cubicBezTo>
                        <a:pt x="766" y="975"/>
                        <a:pt x="1296" y="300"/>
                        <a:pt x="1069" y="71"/>
                      </a:cubicBezTo>
                      <a:cubicBezTo>
                        <a:pt x="1036" y="38"/>
                        <a:pt x="995" y="23"/>
                        <a:pt x="951" y="23"/>
                      </a:cubicBezTo>
                      <a:cubicBezTo>
                        <a:pt x="840" y="23"/>
                        <a:pt x="709" y="119"/>
                        <a:pt x="645" y="262"/>
                      </a:cubicBezTo>
                      <a:cubicBezTo>
                        <a:pt x="645" y="262"/>
                        <a:pt x="531" y="0"/>
                        <a:pt x="379"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216;p43">
                  <a:extLst>
                    <a:ext uri="{FF2B5EF4-FFF2-40B4-BE49-F238E27FC236}">
                      <a16:creationId xmlns:a16="http://schemas.microsoft.com/office/drawing/2014/main" id="{B030572F-73EE-43D3-A0A8-A92780DA6B26}"/>
                    </a:ext>
                  </a:extLst>
                </p:cNvPr>
                <p:cNvSpPr/>
                <p:nvPr/>
              </p:nvSpPr>
              <p:spPr>
                <a:xfrm>
                  <a:off x="1865493" y="241552"/>
                  <a:ext cx="28021" cy="30675"/>
                </a:xfrm>
                <a:custGeom>
                  <a:avLst/>
                  <a:gdLst/>
                  <a:ahLst/>
                  <a:cxnLst/>
                  <a:rect l="l" t="t" r="r" b="b"/>
                  <a:pathLst>
                    <a:path w="697" h="763" extrusionOk="0">
                      <a:moveTo>
                        <a:pt x="472" y="1"/>
                      </a:moveTo>
                      <a:cubicBezTo>
                        <a:pt x="380" y="1"/>
                        <a:pt x="311" y="126"/>
                        <a:pt x="331" y="255"/>
                      </a:cubicBezTo>
                      <a:cubicBezTo>
                        <a:pt x="331" y="255"/>
                        <a:pt x="236" y="191"/>
                        <a:pt x="155" y="191"/>
                      </a:cubicBezTo>
                      <a:cubicBezTo>
                        <a:pt x="108" y="191"/>
                        <a:pt x="67" y="212"/>
                        <a:pt x="51" y="280"/>
                      </a:cubicBezTo>
                      <a:cubicBezTo>
                        <a:pt x="1" y="505"/>
                        <a:pt x="608" y="763"/>
                        <a:pt x="608" y="763"/>
                      </a:cubicBezTo>
                      <a:cubicBezTo>
                        <a:pt x="645" y="597"/>
                        <a:pt x="697" y="48"/>
                        <a:pt x="494" y="3"/>
                      </a:cubicBezTo>
                      <a:cubicBezTo>
                        <a:pt x="487" y="1"/>
                        <a:pt x="479" y="1"/>
                        <a:pt x="472"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217;p43">
                  <a:extLst>
                    <a:ext uri="{FF2B5EF4-FFF2-40B4-BE49-F238E27FC236}">
                      <a16:creationId xmlns:a16="http://schemas.microsoft.com/office/drawing/2014/main" id="{D77FD574-E5BE-4EED-A3EF-0F168AF5F77B}"/>
                    </a:ext>
                  </a:extLst>
                </p:cNvPr>
                <p:cNvSpPr/>
                <p:nvPr/>
              </p:nvSpPr>
              <p:spPr>
                <a:xfrm>
                  <a:off x="1903203" y="189530"/>
                  <a:ext cx="32202" cy="29388"/>
                </a:xfrm>
                <a:custGeom>
                  <a:avLst/>
                  <a:gdLst/>
                  <a:ahLst/>
                  <a:cxnLst/>
                  <a:rect l="l" t="t" r="r" b="b"/>
                  <a:pathLst>
                    <a:path w="801" h="731" extrusionOk="0">
                      <a:moveTo>
                        <a:pt x="561" y="1"/>
                      </a:moveTo>
                      <a:cubicBezTo>
                        <a:pt x="469" y="1"/>
                        <a:pt x="403" y="160"/>
                        <a:pt x="403" y="160"/>
                      </a:cubicBezTo>
                      <a:cubicBezTo>
                        <a:pt x="362" y="66"/>
                        <a:pt x="277" y="2"/>
                        <a:pt x="207" y="2"/>
                      </a:cubicBezTo>
                      <a:cubicBezTo>
                        <a:pt x="181" y="2"/>
                        <a:pt x="158" y="10"/>
                        <a:pt x="140" y="29"/>
                      </a:cubicBezTo>
                      <a:cubicBezTo>
                        <a:pt x="0" y="168"/>
                        <a:pt x="334" y="608"/>
                        <a:pt x="452" y="730"/>
                      </a:cubicBezTo>
                      <a:cubicBezTo>
                        <a:pt x="452" y="730"/>
                        <a:pt x="801" y="208"/>
                        <a:pt x="640" y="41"/>
                      </a:cubicBezTo>
                      <a:cubicBezTo>
                        <a:pt x="612" y="12"/>
                        <a:pt x="586" y="1"/>
                        <a:pt x="561"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218;p43">
                  <a:extLst>
                    <a:ext uri="{FF2B5EF4-FFF2-40B4-BE49-F238E27FC236}">
                      <a16:creationId xmlns:a16="http://schemas.microsoft.com/office/drawing/2014/main" id="{3684C179-16FB-4310-88DA-9B861F3F5127}"/>
                    </a:ext>
                  </a:extLst>
                </p:cNvPr>
                <p:cNvSpPr/>
                <p:nvPr/>
              </p:nvSpPr>
              <p:spPr>
                <a:xfrm>
                  <a:off x="1739458" y="415669"/>
                  <a:ext cx="48605" cy="38755"/>
                </a:xfrm>
                <a:custGeom>
                  <a:avLst/>
                  <a:gdLst/>
                  <a:ahLst/>
                  <a:cxnLst/>
                  <a:rect l="l" t="t" r="r" b="b"/>
                  <a:pathLst>
                    <a:path w="1209" h="964" extrusionOk="0">
                      <a:moveTo>
                        <a:pt x="509" y="1"/>
                      </a:moveTo>
                      <a:cubicBezTo>
                        <a:pt x="491" y="1"/>
                        <a:pt x="472" y="4"/>
                        <a:pt x="454" y="9"/>
                      </a:cubicBezTo>
                      <a:cubicBezTo>
                        <a:pt x="298" y="60"/>
                        <a:pt x="295" y="306"/>
                        <a:pt x="434" y="474"/>
                      </a:cubicBezTo>
                      <a:cubicBezTo>
                        <a:pt x="434" y="474"/>
                        <a:pt x="423" y="473"/>
                        <a:pt x="406" y="473"/>
                      </a:cubicBezTo>
                      <a:cubicBezTo>
                        <a:pt x="310" y="473"/>
                        <a:pt x="0" y="492"/>
                        <a:pt x="78" y="729"/>
                      </a:cubicBezTo>
                      <a:cubicBezTo>
                        <a:pt x="141" y="921"/>
                        <a:pt x="486" y="963"/>
                        <a:pt x="779" y="963"/>
                      </a:cubicBezTo>
                      <a:cubicBezTo>
                        <a:pt x="1010" y="963"/>
                        <a:pt x="1209" y="937"/>
                        <a:pt x="1209" y="937"/>
                      </a:cubicBezTo>
                      <a:cubicBezTo>
                        <a:pt x="1131" y="700"/>
                        <a:pt x="803" y="1"/>
                        <a:pt x="509"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219;p43">
                  <a:extLst>
                    <a:ext uri="{FF2B5EF4-FFF2-40B4-BE49-F238E27FC236}">
                      <a16:creationId xmlns:a16="http://schemas.microsoft.com/office/drawing/2014/main" id="{C452359F-4AA8-4245-8B7E-686A6CD1572D}"/>
                    </a:ext>
                  </a:extLst>
                </p:cNvPr>
                <p:cNvSpPr/>
                <p:nvPr/>
              </p:nvSpPr>
              <p:spPr>
                <a:xfrm>
                  <a:off x="1709186" y="485541"/>
                  <a:ext cx="33448" cy="24001"/>
                </a:xfrm>
                <a:custGeom>
                  <a:avLst/>
                  <a:gdLst/>
                  <a:ahLst/>
                  <a:cxnLst/>
                  <a:rect l="l" t="t" r="r" b="b"/>
                  <a:pathLst>
                    <a:path w="832" h="597" extrusionOk="0">
                      <a:moveTo>
                        <a:pt x="221" y="0"/>
                      </a:moveTo>
                      <a:cubicBezTo>
                        <a:pt x="171" y="0"/>
                        <a:pt x="129" y="14"/>
                        <a:pt x="102" y="48"/>
                      </a:cubicBezTo>
                      <a:cubicBezTo>
                        <a:pt x="36" y="128"/>
                        <a:pt x="118" y="262"/>
                        <a:pt x="253" y="304"/>
                      </a:cubicBezTo>
                      <a:cubicBezTo>
                        <a:pt x="253" y="304"/>
                        <a:pt x="1" y="447"/>
                        <a:pt x="149" y="566"/>
                      </a:cubicBezTo>
                      <a:cubicBezTo>
                        <a:pt x="175" y="588"/>
                        <a:pt x="208" y="597"/>
                        <a:pt x="246" y="597"/>
                      </a:cubicBezTo>
                      <a:cubicBezTo>
                        <a:pt x="465" y="597"/>
                        <a:pt x="831" y="286"/>
                        <a:pt x="831" y="286"/>
                      </a:cubicBezTo>
                      <a:cubicBezTo>
                        <a:pt x="728" y="201"/>
                        <a:pt x="413" y="0"/>
                        <a:pt x="22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220;p43">
                  <a:extLst>
                    <a:ext uri="{FF2B5EF4-FFF2-40B4-BE49-F238E27FC236}">
                      <a16:creationId xmlns:a16="http://schemas.microsoft.com/office/drawing/2014/main" id="{51119D4A-DF53-4FA0-9F30-C69FA1275F19}"/>
                    </a:ext>
                  </a:extLst>
                </p:cNvPr>
                <p:cNvSpPr/>
                <p:nvPr/>
              </p:nvSpPr>
              <p:spPr>
                <a:xfrm>
                  <a:off x="1677024" y="425559"/>
                  <a:ext cx="32082" cy="22393"/>
                </a:xfrm>
                <a:custGeom>
                  <a:avLst/>
                  <a:gdLst/>
                  <a:ahLst/>
                  <a:cxnLst/>
                  <a:rect l="l" t="t" r="r" b="b"/>
                  <a:pathLst>
                    <a:path w="798" h="557" extrusionOk="0">
                      <a:moveTo>
                        <a:pt x="305" y="1"/>
                      </a:moveTo>
                      <a:cubicBezTo>
                        <a:pt x="292" y="1"/>
                        <a:pt x="279" y="3"/>
                        <a:pt x="266" y="7"/>
                      </a:cubicBezTo>
                      <a:cubicBezTo>
                        <a:pt x="86" y="62"/>
                        <a:pt x="266" y="272"/>
                        <a:pt x="266" y="272"/>
                      </a:cubicBezTo>
                      <a:cubicBezTo>
                        <a:pt x="260" y="271"/>
                        <a:pt x="254" y="271"/>
                        <a:pt x="248" y="271"/>
                      </a:cubicBezTo>
                      <a:cubicBezTo>
                        <a:pt x="116" y="271"/>
                        <a:pt x="1" y="358"/>
                        <a:pt x="31" y="448"/>
                      </a:cubicBezTo>
                      <a:cubicBezTo>
                        <a:pt x="58" y="530"/>
                        <a:pt x="178" y="556"/>
                        <a:pt x="318" y="556"/>
                      </a:cubicBezTo>
                      <a:cubicBezTo>
                        <a:pt x="496" y="556"/>
                        <a:pt x="706" y="513"/>
                        <a:pt x="798" y="485"/>
                      </a:cubicBezTo>
                      <a:cubicBezTo>
                        <a:pt x="798" y="485"/>
                        <a:pt x="522" y="1"/>
                        <a:pt x="305"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221;p43">
                  <a:extLst>
                    <a:ext uri="{FF2B5EF4-FFF2-40B4-BE49-F238E27FC236}">
                      <a16:creationId xmlns:a16="http://schemas.microsoft.com/office/drawing/2014/main" id="{09AA9D27-0655-4815-A86A-8F995EEF4F60}"/>
                    </a:ext>
                  </a:extLst>
                </p:cNvPr>
                <p:cNvSpPr/>
                <p:nvPr/>
              </p:nvSpPr>
              <p:spPr>
                <a:xfrm>
                  <a:off x="1762213" y="365979"/>
                  <a:ext cx="11377" cy="8804"/>
                </a:xfrm>
                <a:custGeom>
                  <a:avLst/>
                  <a:gdLst/>
                  <a:ahLst/>
                  <a:cxnLst/>
                  <a:rect l="l" t="t" r="r" b="b"/>
                  <a:pathLst>
                    <a:path w="283" h="219" extrusionOk="0">
                      <a:moveTo>
                        <a:pt x="141" y="1"/>
                      </a:moveTo>
                      <a:cubicBezTo>
                        <a:pt x="0" y="1"/>
                        <a:pt x="0" y="219"/>
                        <a:pt x="141" y="219"/>
                      </a:cubicBezTo>
                      <a:cubicBezTo>
                        <a:pt x="282" y="219"/>
                        <a:pt x="282" y="1"/>
                        <a:pt x="141"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222;p43">
                  <a:extLst>
                    <a:ext uri="{FF2B5EF4-FFF2-40B4-BE49-F238E27FC236}">
                      <a16:creationId xmlns:a16="http://schemas.microsoft.com/office/drawing/2014/main" id="{4F286613-D993-4053-BA95-4655B2421180}"/>
                    </a:ext>
                  </a:extLst>
                </p:cNvPr>
                <p:cNvSpPr/>
                <p:nvPr/>
              </p:nvSpPr>
              <p:spPr>
                <a:xfrm>
                  <a:off x="1785812" y="269050"/>
                  <a:ext cx="11297" cy="8804"/>
                </a:xfrm>
                <a:custGeom>
                  <a:avLst/>
                  <a:gdLst/>
                  <a:ahLst/>
                  <a:cxnLst/>
                  <a:rect l="l" t="t" r="r" b="b"/>
                  <a:pathLst>
                    <a:path w="281" h="219" extrusionOk="0">
                      <a:moveTo>
                        <a:pt x="141" y="0"/>
                      </a:moveTo>
                      <a:cubicBezTo>
                        <a:pt x="0" y="0"/>
                        <a:pt x="0" y="218"/>
                        <a:pt x="141" y="218"/>
                      </a:cubicBezTo>
                      <a:cubicBezTo>
                        <a:pt x="280" y="218"/>
                        <a:pt x="280" y="0"/>
                        <a:pt x="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223;p43">
                  <a:extLst>
                    <a:ext uri="{FF2B5EF4-FFF2-40B4-BE49-F238E27FC236}">
                      <a16:creationId xmlns:a16="http://schemas.microsoft.com/office/drawing/2014/main" id="{E96768C9-DAF2-44C9-BCCC-F51C5E7B6871}"/>
                    </a:ext>
                  </a:extLst>
                </p:cNvPr>
                <p:cNvSpPr/>
                <p:nvPr/>
              </p:nvSpPr>
              <p:spPr>
                <a:xfrm>
                  <a:off x="1732061" y="290679"/>
                  <a:ext cx="11377" cy="8804"/>
                </a:xfrm>
                <a:custGeom>
                  <a:avLst/>
                  <a:gdLst/>
                  <a:ahLst/>
                  <a:cxnLst/>
                  <a:rect l="l" t="t" r="r" b="b"/>
                  <a:pathLst>
                    <a:path w="283" h="219" extrusionOk="0">
                      <a:moveTo>
                        <a:pt x="141" y="0"/>
                      </a:moveTo>
                      <a:cubicBezTo>
                        <a:pt x="1" y="0"/>
                        <a:pt x="1" y="218"/>
                        <a:pt x="141" y="218"/>
                      </a:cubicBezTo>
                      <a:cubicBezTo>
                        <a:pt x="282" y="218"/>
                        <a:pt x="282" y="0"/>
                        <a:pt x="14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 name="Google Shape;3224;p43">
              <a:extLst>
                <a:ext uri="{FF2B5EF4-FFF2-40B4-BE49-F238E27FC236}">
                  <a16:creationId xmlns:a16="http://schemas.microsoft.com/office/drawing/2014/main" id="{DD66F542-885D-47C5-9443-5D6687EB0226}"/>
                </a:ext>
              </a:extLst>
            </p:cNvPr>
            <p:cNvGrpSpPr/>
            <p:nvPr/>
          </p:nvGrpSpPr>
          <p:grpSpPr>
            <a:xfrm>
              <a:off x="3331159" y="215259"/>
              <a:ext cx="596123" cy="770803"/>
              <a:chOff x="2714409" y="215259"/>
              <a:chExt cx="596123" cy="770803"/>
            </a:xfrm>
          </p:grpSpPr>
          <p:sp>
            <p:nvSpPr>
              <p:cNvPr id="629" name="Google Shape;3225;p43">
                <a:extLst>
                  <a:ext uri="{FF2B5EF4-FFF2-40B4-BE49-F238E27FC236}">
                    <a16:creationId xmlns:a16="http://schemas.microsoft.com/office/drawing/2014/main" id="{8F9D6A63-A23B-4179-889A-C5C3AF1641F5}"/>
                  </a:ext>
                </a:extLst>
              </p:cNvPr>
              <p:cNvSpPr/>
              <p:nvPr/>
            </p:nvSpPr>
            <p:spPr>
              <a:xfrm>
                <a:off x="3072774" y="392231"/>
                <a:ext cx="88647" cy="91662"/>
              </a:xfrm>
              <a:custGeom>
                <a:avLst/>
                <a:gdLst/>
                <a:ahLst/>
                <a:cxnLst/>
                <a:rect l="l" t="t" r="r" b="b"/>
                <a:pathLst>
                  <a:path w="2205" h="2280" extrusionOk="0">
                    <a:moveTo>
                      <a:pt x="1725" y="0"/>
                    </a:moveTo>
                    <a:cubicBezTo>
                      <a:pt x="1526" y="356"/>
                      <a:pt x="1169" y="675"/>
                      <a:pt x="748" y="675"/>
                    </a:cubicBezTo>
                    <a:cubicBezTo>
                      <a:pt x="744" y="675"/>
                      <a:pt x="740" y="675"/>
                      <a:pt x="735" y="675"/>
                    </a:cubicBezTo>
                    <a:cubicBezTo>
                      <a:pt x="544" y="1102"/>
                      <a:pt x="294" y="1490"/>
                      <a:pt x="1" y="1800"/>
                    </a:cubicBezTo>
                    <a:lnTo>
                      <a:pt x="1" y="2280"/>
                    </a:lnTo>
                    <a:lnTo>
                      <a:pt x="110" y="2276"/>
                    </a:lnTo>
                    <a:lnTo>
                      <a:pt x="428" y="2149"/>
                    </a:lnTo>
                    <a:lnTo>
                      <a:pt x="428" y="1590"/>
                    </a:lnTo>
                    <a:lnTo>
                      <a:pt x="531" y="2110"/>
                    </a:lnTo>
                    <a:lnTo>
                      <a:pt x="975" y="2043"/>
                    </a:lnTo>
                    <a:lnTo>
                      <a:pt x="791" y="804"/>
                    </a:lnTo>
                    <a:lnTo>
                      <a:pt x="1099" y="2053"/>
                    </a:lnTo>
                    <a:lnTo>
                      <a:pt x="1648" y="1793"/>
                    </a:lnTo>
                    <a:lnTo>
                      <a:pt x="1463" y="946"/>
                    </a:lnTo>
                    <a:lnTo>
                      <a:pt x="1743" y="1678"/>
                    </a:lnTo>
                    <a:lnTo>
                      <a:pt x="2205" y="1418"/>
                    </a:lnTo>
                    <a:lnTo>
                      <a:pt x="1725" y="0"/>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226;p43">
                <a:extLst>
                  <a:ext uri="{FF2B5EF4-FFF2-40B4-BE49-F238E27FC236}">
                    <a16:creationId xmlns:a16="http://schemas.microsoft.com/office/drawing/2014/main" id="{B342919D-0474-446C-BBE9-C5139FC68944}"/>
                  </a:ext>
                </a:extLst>
              </p:cNvPr>
              <p:cNvSpPr/>
              <p:nvPr/>
            </p:nvSpPr>
            <p:spPr>
              <a:xfrm>
                <a:off x="2874415" y="215259"/>
                <a:ext cx="262120" cy="270402"/>
              </a:xfrm>
              <a:custGeom>
                <a:avLst/>
                <a:gdLst/>
                <a:ahLst/>
                <a:cxnLst/>
                <a:rect l="l" t="t" r="r" b="b"/>
                <a:pathLst>
                  <a:path w="6520" h="6726" extrusionOk="0">
                    <a:moveTo>
                      <a:pt x="2926" y="0"/>
                    </a:moveTo>
                    <a:cubicBezTo>
                      <a:pt x="2222" y="0"/>
                      <a:pt x="1454" y="247"/>
                      <a:pt x="829" y="1053"/>
                    </a:cubicBezTo>
                    <a:cubicBezTo>
                      <a:pt x="0" y="2116"/>
                      <a:pt x="227" y="6262"/>
                      <a:pt x="227" y="6262"/>
                    </a:cubicBezTo>
                    <a:lnTo>
                      <a:pt x="1090" y="6494"/>
                    </a:lnTo>
                    <a:lnTo>
                      <a:pt x="1090" y="5488"/>
                    </a:lnTo>
                    <a:lnTo>
                      <a:pt x="1236" y="6561"/>
                    </a:lnTo>
                    <a:lnTo>
                      <a:pt x="1689" y="6600"/>
                    </a:lnTo>
                    <a:lnTo>
                      <a:pt x="1669" y="5753"/>
                    </a:lnTo>
                    <a:lnTo>
                      <a:pt x="1852" y="6600"/>
                    </a:lnTo>
                    <a:lnTo>
                      <a:pt x="2439" y="6725"/>
                    </a:lnTo>
                    <a:lnTo>
                      <a:pt x="2553" y="6724"/>
                    </a:lnTo>
                    <a:lnTo>
                      <a:pt x="2553" y="6365"/>
                    </a:lnTo>
                    <a:lnTo>
                      <a:pt x="2551" y="6365"/>
                    </a:lnTo>
                    <a:cubicBezTo>
                      <a:pt x="2370" y="6200"/>
                      <a:pt x="2211" y="6013"/>
                      <a:pt x="2075" y="5808"/>
                    </a:cubicBezTo>
                    <a:cubicBezTo>
                      <a:pt x="2072" y="5768"/>
                      <a:pt x="2053" y="5551"/>
                      <a:pt x="2041" y="5238"/>
                    </a:cubicBezTo>
                    <a:cubicBezTo>
                      <a:pt x="2035" y="5073"/>
                      <a:pt x="2031" y="4884"/>
                      <a:pt x="2033" y="4677"/>
                    </a:cubicBezTo>
                    <a:cubicBezTo>
                      <a:pt x="2036" y="4070"/>
                      <a:pt x="2087" y="3326"/>
                      <a:pt x="2268" y="2733"/>
                    </a:cubicBezTo>
                    <a:cubicBezTo>
                      <a:pt x="2577" y="1723"/>
                      <a:pt x="3876" y="1636"/>
                      <a:pt x="4316" y="1636"/>
                    </a:cubicBezTo>
                    <a:cubicBezTo>
                      <a:pt x="4407" y="1636"/>
                      <a:pt x="4462" y="1640"/>
                      <a:pt x="4462" y="1640"/>
                    </a:cubicBezTo>
                    <a:cubicBezTo>
                      <a:pt x="4858" y="2796"/>
                      <a:pt x="5854" y="3480"/>
                      <a:pt x="5854" y="3480"/>
                    </a:cubicBezTo>
                    <a:lnTo>
                      <a:pt x="5851" y="4376"/>
                    </a:lnTo>
                    <a:lnTo>
                      <a:pt x="6050" y="3747"/>
                    </a:lnTo>
                    <a:cubicBezTo>
                      <a:pt x="6149" y="3607"/>
                      <a:pt x="6301" y="3454"/>
                      <a:pt x="6482" y="3454"/>
                    </a:cubicBezTo>
                    <a:cubicBezTo>
                      <a:pt x="6494" y="3454"/>
                      <a:pt x="6507" y="3455"/>
                      <a:pt x="6520" y="3456"/>
                    </a:cubicBezTo>
                    <a:cubicBezTo>
                      <a:pt x="6448" y="2586"/>
                      <a:pt x="6152" y="1038"/>
                      <a:pt x="4982" y="607"/>
                    </a:cubicBezTo>
                    <a:cubicBezTo>
                      <a:pt x="4982" y="607"/>
                      <a:pt x="4032" y="0"/>
                      <a:pt x="292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3227;p43">
                <a:extLst>
                  <a:ext uri="{FF2B5EF4-FFF2-40B4-BE49-F238E27FC236}">
                    <a16:creationId xmlns:a16="http://schemas.microsoft.com/office/drawing/2014/main" id="{51BEDBDE-10CD-4656-B56F-6DFD09AB93ED}"/>
                  </a:ext>
                </a:extLst>
              </p:cNvPr>
              <p:cNvSpPr/>
              <p:nvPr/>
            </p:nvSpPr>
            <p:spPr>
              <a:xfrm>
                <a:off x="2719997" y="520396"/>
                <a:ext cx="201776" cy="307187"/>
              </a:xfrm>
              <a:custGeom>
                <a:avLst/>
                <a:gdLst/>
                <a:ahLst/>
                <a:cxnLst/>
                <a:rect l="l" t="t" r="r" b="b"/>
                <a:pathLst>
                  <a:path w="5019" h="7641" extrusionOk="0">
                    <a:moveTo>
                      <a:pt x="5019" y="1"/>
                    </a:moveTo>
                    <a:lnTo>
                      <a:pt x="3853" y="281"/>
                    </a:lnTo>
                    <a:cubicBezTo>
                      <a:pt x="3851" y="281"/>
                      <a:pt x="3849" y="281"/>
                      <a:pt x="3847" y="281"/>
                    </a:cubicBezTo>
                    <a:cubicBezTo>
                      <a:pt x="3760" y="281"/>
                      <a:pt x="3352" y="319"/>
                      <a:pt x="3056" y="957"/>
                    </a:cubicBezTo>
                    <a:cubicBezTo>
                      <a:pt x="2847" y="1359"/>
                      <a:pt x="349" y="6183"/>
                      <a:pt x="0" y="7641"/>
                    </a:cubicBezTo>
                    <a:cubicBezTo>
                      <a:pt x="193" y="7106"/>
                      <a:pt x="877" y="6591"/>
                      <a:pt x="3870" y="4877"/>
                    </a:cubicBezTo>
                    <a:lnTo>
                      <a:pt x="3865" y="4828"/>
                    </a:lnTo>
                    <a:cubicBezTo>
                      <a:pt x="4487" y="2846"/>
                      <a:pt x="3865" y="281"/>
                      <a:pt x="3865" y="281"/>
                    </a:cubicBezTo>
                    <a:lnTo>
                      <a:pt x="5019" y="1"/>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228;p43">
                <a:extLst>
                  <a:ext uri="{FF2B5EF4-FFF2-40B4-BE49-F238E27FC236}">
                    <a16:creationId xmlns:a16="http://schemas.microsoft.com/office/drawing/2014/main" id="{875A0C84-E387-4B42-A532-65ACE130F9E2}"/>
                  </a:ext>
                </a:extLst>
              </p:cNvPr>
              <p:cNvSpPr/>
              <p:nvPr/>
            </p:nvSpPr>
            <p:spPr>
              <a:xfrm>
                <a:off x="2789507" y="857293"/>
                <a:ext cx="23920" cy="24604"/>
              </a:xfrm>
              <a:custGeom>
                <a:avLst/>
                <a:gdLst/>
                <a:ahLst/>
                <a:cxnLst/>
                <a:rect l="l" t="t" r="r" b="b"/>
                <a:pathLst>
                  <a:path w="595" h="612" extrusionOk="0">
                    <a:moveTo>
                      <a:pt x="594" y="0"/>
                    </a:moveTo>
                    <a:lnTo>
                      <a:pt x="594" y="0"/>
                    </a:lnTo>
                    <a:cubicBezTo>
                      <a:pt x="391" y="219"/>
                      <a:pt x="192" y="425"/>
                      <a:pt x="1" y="611"/>
                    </a:cubicBezTo>
                    <a:cubicBezTo>
                      <a:pt x="215" y="448"/>
                      <a:pt x="411" y="242"/>
                      <a:pt x="594"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229;p43">
                <a:extLst>
                  <a:ext uri="{FF2B5EF4-FFF2-40B4-BE49-F238E27FC236}">
                    <a16:creationId xmlns:a16="http://schemas.microsoft.com/office/drawing/2014/main" id="{FDB58D93-A7ED-407F-A3F0-810D0E435B0C}"/>
                  </a:ext>
                </a:extLst>
              </p:cNvPr>
              <p:cNvSpPr/>
              <p:nvPr/>
            </p:nvSpPr>
            <p:spPr>
              <a:xfrm>
                <a:off x="2921733" y="480958"/>
                <a:ext cx="86757" cy="51178"/>
              </a:xfrm>
              <a:custGeom>
                <a:avLst/>
                <a:gdLst/>
                <a:ahLst/>
                <a:cxnLst/>
                <a:rect l="l" t="t" r="r" b="b"/>
                <a:pathLst>
                  <a:path w="2158" h="1273" extrusionOk="0">
                    <a:moveTo>
                      <a:pt x="1374" y="1"/>
                    </a:moveTo>
                    <a:lnTo>
                      <a:pt x="1374" y="651"/>
                    </a:lnTo>
                    <a:lnTo>
                      <a:pt x="1" y="982"/>
                    </a:lnTo>
                    <a:cubicBezTo>
                      <a:pt x="412" y="1104"/>
                      <a:pt x="829" y="1200"/>
                      <a:pt x="1250" y="1272"/>
                    </a:cubicBezTo>
                    <a:cubicBezTo>
                      <a:pt x="1509" y="1051"/>
                      <a:pt x="1822" y="906"/>
                      <a:pt x="2158" y="856"/>
                    </a:cubicBezTo>
                    <a:cubicBezTo>
                      <a:pt x="1854" y="678"/>
                      <a:pt x="1552" y="356"/>
                      <a:pt x="137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230;p43">
                <a:extLst>
                  <a:ext uri="{FF2B5EF4-FFF2-40B4-BE49-F238E27FC236}">
                    <a16:creationId xmlns:a16="http://schemas.microsoft.com/office/drawing/2014/main" id="{320C2DA8-50CA-4768-ADEC-4CB2B2E06291}"/>
                  </a:ext>
                </a:extLst>
              </p:cNvPr>
              <p:cNvSpPr/>
              <p:nvPr/>
            </p:nvSpPr>
            <p:spPr>
              <a:xfrm>
                <a:off x="3039125" y="474967"/>
                <a:ext cx="260070" cy="339832"/>
              </a:xfrm>
              <a:custGeom>
                <a:avLst/>
                <a:gdLst/>
                <a:ahLst/>
                <a:cxnLst/>
                <a:rect l="l" t="t" r="r" b="b"/>
                <a:pathLst>
                  <a:path w="6469" h="8453" extrusionOk="0">
                    <a:moveTo>
                      <a:pt x="1694" y="908"/>
                    </a:moveTo>
                    <a:lnTo>
                      <a:pt x="3257" y="1316"/>
                    </a:lnTo>
                    <a:lnTo>
                      <a:pt x="3257" y="1316"/>
                    </a:lnTo>
                    <a:cubicBezTo>
                      <a:pt x="2872" y="1174"/>
                      <a:pt x="2223" y="1021"/>
                      <a:pt x="1694" y="908"/>
                    </a:cubicBezTo>
                    <a:close/>
                    <a:moveTo>
                      <a:pt x="3257" y="1316"/>
                    </a:moveTo>
                    <a:lnTo>
                      <a:pt x="3257" y="1316"/>
                    </a:lnTo>
                    <a:cubicBezTo>
                      <a:pt x="3263" y="1318"/>
                      <a:pt x="3268" y="1320"/>
                      <a:pt x="3274" y="1322"/>
                    </a:cubicBezTo>
                    <a:lnTo>
                      <a:pt x="3274" y="1322"/>
                    </a:lnTo>
                    <a:cubicBezTo>
                      <a:pt x="3274" y="1322"/>
                      <a:pt x="3275" y="1321"/>
                      <a:pt x="3275" y="1320"/>
                    </a:cubicBezTo>
                    <a:lnTo>
                      <a:pt x="3257" y="1316"/>
                    </a:lnTo>
                    <a:close/>
                    <a:moveTo>
                      <a:pt x="838" y="0"/>
                    </a:moveTo>
                    <a:cubicBezTo>
                      <a:pt x="687" y="346"/>
                      <a:pt x="400" y="881"/>
                      <a:pt x="1" y="1077"/>
                    </a:cubicBezTo>
                    <a:cubicBezTo>
                      <a:pt x="221" y="1151"/>
                      <a:pt x="425" y="1263"/>
                      <a:pt x="606" y="1409"/>
                    </a:cubicBezTo>
                    <a:cubicBezTo>
                      <a:pt x="1361" y="1233"/>
                      <a:pt x="1676" y="917"/>
                      <a:pt x="1686" y="906"/>
                    </a:cubicBezTo>
                    <a:lnTo>
                      <a:pt x="1686" y="906"/>
                    </a:lnTo>
                    <a:cubicBezTo>
                      <a:pt x="1689" y="907"/>
                      <a:pt x="1691" y="907"/>
                      <a:pt x="1694" y="908"/>
                    </a:cubicBezTo>
                    <a:lnTo>
                      <a:pt x="1694" y="908"/>
                    </a:lnTo>
                    <a:lnTo>
                      <a:pt x="1686" y="906"/>
                    </a:lnTo>
                    <a:cubicBezTo>
                      <a:pt x="1686" y="906"/>
                      <a:pt x="1686" y="906"/>
                      <a:pt x="1686" y="906"/>
                    </a:cubicBezTo>
                    <a:lnTo>
                      <a:pt x="1686" y="906"/>
                    </a:lnTo>
                    <a:cubicBezTo>
                      <a:pt x="1213" y="805"/>
                      <a:pt x="838" y="737"/>
                      <a:pt x="838" y="737"/>
                    </a:cubicBezTo>
                    <a:lnTo>
                      <a:pt x="838" y="0"/>
                    </a:lnTo>
                    <a:close/>
                    <a:moveTo>
                      <a:pt x="3274" y="1322"/>
                    </a:moveTo>
                    <a:lnTo>
                      <a:pt x="3274" y="1322"/>
                    </a:lnTo>
                    <a:cubicBezTo>
                      <a:pt x="2759" y="2403"/>
                      <a:pt x="3116" y="4972"/>
                      <a:pt x="3213" y="5596"/>
                    </a:cubicBezTo>
                    <a:cubicBezTo>
                      <a:pt x="3277" y="5775"/>
                      <a:pt x="3340" y="5950"/>
                      <a:pt x="3402" y="6117"/>
                    </a:cubicBezTo>
                    <a:cubicBezTo>
                      <a:pt x="5390" y="7419"/>
                      <a:pt x="6156" y="8003"/>
                      <a:pt x="6468" y="8452"/>
                    </a:cubicBezTo>
                    <a:cubicBezTo>
                      <a:pt x="6128" y="6173"/>
                      <a:pt x="4885" y="2869"/>
                      <a:pt x="3976" y="1711"/>
                    </a:cubicBezTo>
                    <a:cubicBezTo>
                      <a:pt x="3890" y="1562"/>
                      <a:pt x="3624" y="1441"/>
                      <a:pt x="3359" y="1356"/>
                    </a:cubicBezTo>
                    <a:cubicBezTo>
                      <a:pt x="3332" y="1345"/>
                      <a:pt x="3304" y="1333"/>
                      <a:pt x="3274" y="1322"/>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231;p43">
                <a:extLst>
                  <a:ext uri="{FF2B5EF4-FFF2-40B4-BE49-F238E27FC236}">
                    <a16:creationId xmlns:a16="http://schemas.microsoft.com/office/drawing/2014/main" id="{455B63C1-6251-4CB5-858F-F170A75E256E}"/>
                  </a:ext>
                </a:extLst>
              </p:cNvPr>
              <p:cNvSpPr/>
              <p:nvPr/>
            </p:nvSpPr>
            <p:spPr>
              <a:xfrm>
                <a:off x="2976972" y="464595"/>
                <a:ext cx="95843" cy="53711"/>
              </a:xfrm>
              <a:custGeom>
                <a:avLst/>
                <a:gdLst/>
                <a:ahLst/>
                <a:cxnLst/>
                <a:rect l="l" t="t" r="r" b="b"/>
                <a:pathLst>
                  <a:path w="2384" h="1336" extrusionOk="0">
                    <a:moveTo>
                      <a:pt x="2384" y="0"/>
                    </a:moveTo>
                    <a:cubicBezTo>
                      <a:pt x="2027" y="376"/>
                      <a:pt x="1607" y="637"/>
                      <a:pt x="1153" y="720"/>
                    </a:cubicBezTo>
                    <a:cubicBezTo>
                      <a:pt x="718" y="658"/>
                      <a:pt x="331" y="460"/>
                      <a:pt x="0" y="163"/>
                    </a:cubicBezTo>
                    <a:lnTo>
                      <a:pt x="0" y="408"/>
                    </a:lnTo>
                    <a:cubicBezTo>
                      <a:pt x="178" y="763"/>
                      <a:pt x="480" y="1085"/>
                      <a:pt x="784" y="1263"/>
                    </a:cubicBezTo>
                    <a:cubicBezTo>
                      <a:pt x="795" y="1261"/>
                      <a:pt x="807" y="1260"/>
                      <a:pt x="819" y="1258"/>
                    </a:cubicBezTo>
                    <a:cubicBezTo>
                      <a:pt x="882" y="1251"/>
                      <a:pt x="945" y="1248"/>
                      <a:pt x="1008" y="1248"/>
                    </a:cubicBezTo>
                    <a:cubicBezTo>
                      <a:pt x="1190" y="1248"/>
                      <a:pt x="1372" y="1277"/>
                      <a:pt x="1547" y="1335"/>
                    </a:cubicBezTo>
                    <a:cubicBezTo>
                      <a:pt x="1946" y="1139"/>
                      <a:pt x="2233" y="604"/>
                      <a:pt x="2384" y="257"/>
                    </a:cubicBezTo>
                    <a:lnTo>
                      <a:pt x="2384" y="0"/>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232;p43">
                <a:extLst>
                  <a:ext uri="{FF2B5EF4-FFF2-40B4-BE49-F238E27FC236}">
                    <a16:creationId xmlns:a16="http://schemas.microsoft.com/office/drawing/2014/main" id="{6FB7042C-C377-4CA2-9DDC-83F69500B9E2}"/>
                  </a:ext>
                </a:extLst>
              </p:cNvPr>
              <p:cNvSpPr/>
              <p:nvPr/>
            </p:nvSpPr>
            <p:spPr>
              <a:xfrm>
                <a:off x="2956147" y="280870"/>
                <a:ext cx="195585" cy="212591"/>
              </a:xfrm>
              <a:custGeom>
                <a:avLst/>
                <a:gdLst/>
                <a:ahLst/>
                <a:cxnLst/>
                <a:rect l="l" t="t" r="r" b="b"/>
                <a:pathLst>
                  <a:path w="4865" h="5288" extrusionOk="0">
                    <a:moveTo>
                      <a:pt x="740" y="1469"/>
                    </a:moveTo>
                    <a:cubicBezTo>
                      <a:pt x="763" y="1469"/>
                      <a:pt x="786" y="1470"/>
                      <a:pt x="809" y="1472"/>
                    </a:cubicBezTo>
                    <a:cubicBezTo>
                      <a:pt x="889" y="1481"/>
                      <a:pt x="966" y="1502"/>
                      <a:pt x="1040" y="1538"/>
                    </a:cubicBezTo>
                    <a:cubicBezTo>
                      <a:pt x="1132" y="1581"/>
                      <a:pt x="1218" y="1642"/>
                      <a:pt x="1287" y="1717"/>
                    </a:cubicBezTo>
                    <a:cubicBezTo>
                      <a:pt x="1297" y="1729"/>
                      <a:pt x="1273" y="1834"/>
                      <a:pt x="1191" y="1834"/>
                    </a:cubicBezTo>
                    <a:cubicBezTo>
                      <a:pt x="1178" y="1834"/>
                      <a:pt x="983" y="1560"/>
                      <a:pt x="664" y="1560"/>
                    </a:cubicBezTo>
                    <a:cubicBezTo>
                      <a:pt x="541" y="1560"/>
                      <a:pt x="401" y="1600"/>
                      <a:pt x="245" y="1712"/>
                    </a:cubicBezTo>
                    <a:cubicBezTo>
                      <a:pt x="240" y="1714"/>
                      <a:pt x="235" y="1716"/>
                      <a:pt x="230" y="1716"/>
                    </a:cubicBezTo>
                    <a:cubicBezTo>
                      <a:pt x="224" y="1716"/>
                      <a:pt x="218" y="1714"/>
                      <a:pt x="213" y="1710"/>
                    </a:cubicBezTo>
                    <a:cubicBezTo>
                      <a:pt x="206" y="1704"/>
                      <a:pt x="208" y="1690"/>
                      <a:pt x="218" y="1687"/>
                    </a:cubicBezTo>
                    <a:cubicBezTo>
                      <a:pt x="322" y="1585"/>
                      <a:pt x="453" y="1514"/>
                      <a:pt x="596" y="1484"/>
                    </a:cubicBezTo>
                    <a:cubicBezTo>
                      <a:pt x="643" y="1474"/>
                      <a:pt x="691" y="1469"/>
                      <a:pt x="740" y="1469"/>
                    </a:cubicBezTo>
                    <a:close/>
                    <a:moveTo>
                      <a:pt x="2750" y="1469"/>
                    </a:moveTo>
                    <a:cubicBezTo>
                      <a:pt x="2787" y="1469"/>
                      <a:pt x="2823" y="1473"/>
                      <a:pt x="2858" y="1481"/>
                    </a:cubicBezTo>
                    <a:cubicBezTo>
                      <a:pt x="2986" y="1509"/>
                      <a:pt x="3103" y="1576"/>
                      <a:pt x="3194" y="1672"/>
                    </a:cubicBezTo>
                    <a:cubicBezTo>
                      <a:pt x="3202" y="1677"/>
                      <a:pt x="3204" y="1689"/>
                      <a:pt x="3197" y="1695"/>
                    </a:cubicBezTo>
                    <a:cubicBezTo>
                      <a:pt x="3192" y="1699"/>
                      <a:pt x="3186" y="1702"/>
                      <a:pt x="3180" y="1702"/>
                    </a:cubicBezTo>
                    <a:cubicBezTo>
                      <a:pt x="3176" y="1702"/>
                      <a:pt x="3172" y="1701"/>
                      <a:pt x="3168" y="1699"/>
                    </a:cubicBezTo>
                    <a:cubicBezTo>
                      <a:pt x="3036" y="1596"/>
                      <a:pt x="2916" y="1559"/>
                      <a:pt x="2811" y="1559"/>
                    </a:cubicBezTo>
                    <a:cubicBezTo>
                      <a:pt x="2519" y="1559"/>
                      <a:pt x="2340" y="1846"/>
                      <a:pt x="2328" y="1846"/>
                    </a:cubicBezTo>
                    <a:cubicBezTo>
                      <a:pt x="2327" y="1846"/>
                      <a:pt x="2326" y="1846"/>
                      <a:pt x="2325" y="1846"/>
                    </a:cubicBezTo>
                    <a:cubicBezTo>
                      <a:pt x="2257" y="1846"/>
                      <a:pt x="2236" y="1744"/>
                      <a:pt x="2244" y="1732"/>
                    </a:cubicBezTo>
                    <a:cubicBezTo>
                      <a:pt x="2305" y="1657"/>
                      <a:pt x="2380" y="1595"/>
                      <a:pt x="2464" y="1546"/>
                    </a:cubicBezTo>
                    <a:cubicBezTo>
                      <a:pt x="2528" y="1511"/>
                      <a:pt x="2596" y="1487"/>
                      <a:pt x="2669" y="1476"/>
                    </a:cubicBezTo>
                    <a:cubicBezTo>
                      <a:pt x="2696" y="1471"/>
                      <a:pt x="2723" y="1469"/>
                      <a:pt x="2750" y="1469"/>
                    </a:cubicBezTo>
                    <a:close/>
                    <a:moveTo>
                      <a:pt x="325" y="2266"/>
                    </a:moveTo>
                    <a:cubicBezTo>
                      <a:pt x="325" y="2266"/>
                      <a:pt x="513" y="2507"/>
                      <a:pt x="780" y="2507"/>
                    </a:cubicBezTo>
                    <a:cubicBezTo>
                      <a:pt x="806" y="2507"/>
                      <a:pt x="832" y="2505"/>
                      <a:pt x="859" y="2500"/>
                    </a:cubicBezTo>
                    <a:cubicBezTo>
                      <a:pt x="1167" y="2447"/>
                      <a:pt x="1218" y="2336"/>
                      <a:pt x="1218" y="2336"/>
                    </a:cubicBezTo>
                    <a:lnTo>
                      <a:pt x="1218" y="2336"/>
                    </a:lnTo>
                    <a:cubicBezTo>
                      <a:pt x="1218" y="2336"/>
                      <a:pt x="1104" y="2631"/>
                      <a:pt x="772" y="2631"/>
                    </a:cubicBezTo>
                    <a:cubicBezTo>
                      <a:pt x="440" y="2631"/>
                      <a:pt x="250" y="2386"/>
                      <a:pt x="250" y="2386"/>
                    </a:cubicBezTo>
                    <a:cubicBezTo>
                      <a:pt x="233" y="2331"/>
                      <a:pt x="268" y="2274"/>
                      <a:pt x="325" y="2266"/>
                    </a:cubicBezTo>
                    <a:close/>
                    <a:moveTo>
                      <a:pt x="3177" y="2266"/>
                    </a:moveTo>
                    <a:cubicBezTo>
                      <a:pt x="3274" y="2291"/>
                      <a:pt x="3246" y="2386"/>
                      <a:pt x="3246" y="2386"/>
                    </a:cubicBezTo>
                    <a:cubicBezTo>
                      <a:pt x="3246" y="2386"/>
                      <a:pt x="3069" y="2631"/>
                      <a:pt x="2759" y="2631"/>
                    </a:cubicBezTo>
                    <a:cubicBezTo>
                      <a:pt x="2449" y="2631"/>
                      <a:pt x="2343" y="2335"/>
                      <a:pt x="2343" y="2334"/>
                    </a:cubicBezTo>
                    <a:lnTo>
                      <a:pt x="2343" y="2334"/>
                    </a:lnTo>
                    <a:cubicBezTo>
                      <a:pt x="2343" y="2334"/>
                      <a:pt x="2389" y="2445"/>
                      <a:pt x="2679" y="2500"/>
                    </a:cubicBezTo>
                    <a:cubicBezTo>
                      <a:pt x="2704" y="2505"/>
                      <a:pt x="2728" y="2507"/>
                      <a:pt x="2752" y="2507"/>
                    </a:cubicBezTo>
                    <a:cubicBezTo>
                      <a:pt x="3002" y="2507"/>
                      <a:pt x="3177" y="2266"/>
                      <a:pt x="3177" y="2266"/>
                    </a:cubicBezTo>
                    <a:close/>
                    <a:moveTo>
                      <a:pt x="1796" y="1944"/>
                    </a:moveTo>
                    <a:cubicBezTo>
                      <a:pt x="1806" y="1944"/>
                      <a:pt x="1816" y="1949"/>
                      <a:pt x="1822" y="1957"/>
                    </a:cubicBezTo>
                    <a:cubicBezTo>
                      <a:pt x="1828" y="1967"/>
                      <a:pt x="1822" y="1980"/>
                      <a:pt x="1822" y="1992"/>
                    </a:cubicBezTo>
                    <a:cubicBezTo>
                      <a:pt x="1820" y="2026"/>
                      <a:pt x="1818" y="2059"/>
                      <a:pt x="1815" y="2093"/>
                    </a:cubicBezTo>
                    <a:cubicBezTo>
                      <a:pt x="1810" y="2173"/>
                      <a:pt x="1801" y="2250"/>
                      <a:pt x="1798" y="2329"/>
                    </a:cubicBezTo>
                    <a:cubicBezTo>
                      <a:pt x="1791" y="2423"/>
                      <a:pt x="1790" y="2517"/>
                      <a:pt x="1786" y="2609"/>
                    </a:cubicBezTo>
                    <a:cubicBezTo>
                      <a:pt x="1783" y="2703"/>
                      <a:pt x="1778" y="2796"/>
                      <a:pt x="1778" y="2889"/>
                    </a:cubicBezTo>
                    <a:cubicBezTo>
                      <a:pt x="1778" y="3034"/>
                      <a:pt x="1783" y="3180"/>
                      <a:pt x="1793" y="3327"/>
                    </a:cubicBezTo>
                    <a:cubicBezTo>
                      <a:pt x="1795" y="3364"/>
                      <a:pt x="1798" y="3403"/>
                      <a:pt x="1798" y="3440"/>
                    </a:cubicBezTo>
                    <a:cubicBezTo>
                      <a:pt x="1798" y="3466"/>
                      <a:pt x="1798" y="3490"/>
                      <a:pt x="1796" y="3517"/>
                    </a:cubicBezTo>
                    <a:cubicBezTo>
                      <a:pt x="1798" y="3520"/>
                      <a:pt x="1795" y="3523"/>
                      <a:pt x="1791" y="3523"/>
                    </a:cubicBezTo>
                    <a:cubicBezTo>
                      <a:pt x="1788" y="3523"/>
                      <a:pt x="1786" y="3522"/>
                      <a:pt x="1785" y="3518"/>
                    </a:cubicBezTo>
                    <a:cubicBezTo>
                      <a:pt x="1776" y="3493"/>
                      <a:pt x="1766" y="3468"/>
                      <a:pt x="1760" y="3443"/>
                    </a:cubicBezTo>
                    <a:cubicBezTo>
                      <a:pt x="1751" y="3416"/>
                      <a:pt x="1746" y="3391"/>
                      <a:pt x="1741" y="3366"/>
                    </a:cubicBezTo>
                    <a:cubicBezTo>
                      <a:pt x="1699" y="3156"/>
                      <a:pt x="1676" y="2945"/>
                      <a:pt x="1672" y="2733"/>
                    </a:cubicBezTo>
                    <a:cubicBezTo>
                      <a:pt x="1671" y="2648"/>
                      <a:pt x="1672" y="2564"/>
                      <a:pt x="1681" y="2479"/>
                    </a:cubicBezTo>
                    <a:cubicBezTo>
                      <a:pt x="1689" y="2351"/>
                      <a:pt x="1709" y="2225"/>
                      <a:pt x="1734" y="2099"/>
                    </a:cubicBezTo>
                    <a:lnTo>
                      <a:pt x="1734" y="2101"/>
                    </a:lnTo>
                    <a:cubicBezTo>
                      <a:pt x="1746" y="2054"/>
                      <a:pt x="1758" y="2007"/>
                      <a:pt x="1773" y="1962"/>
                    </a:cubicBezTo>
                    <a:cubicBezTo>
                      <a:pt x="1773" y="1957"/>
                      <a:pt x="1773" y="1952"/>
                      <a:pt x="1776" y="1950"/>
                    </a:cubicBezTo>
                    <a:cubicBezTo>
                      <a:pt x="1782" y="1946"/>
                      <a:pt x="1789" y="1944"/>
                      <a:pt x="1796" y="1944"/>
                    </a:cubicBezTo>
                    <a:close/>
                    <a:moveTo>
                      <a:pt x="2949" y="2780"/>
                    </a:moveTo>
                    <a:cubicBezTo>
                      <a:pt x="3257" y="2780"/>
                      <a:pt x="3509" y="3022"/>
                      <a:pt x="3509" y="3319"/>
                    </a:cubicBezTo>
                    <a:cubicBezTo>
                      <a:pt x="3509" y="3616"/>
                      <a:pt x="3259" y="3856"/>
                      <a:pt x="2949" y="3856"/>
                    </a:cubicBezTo>
                    <a:cubicBezTo>
                      <a:pt x="2638" y="3856"/>
                      <a:pt x="2387" y="3616"/>
                      <a:pt x="2387" y="3319"/>
                    </a:cubicBezTo>
                    <a:cubicBezTo>
                      <a:pt x="2387" y="3022"/>
                      <a:pt x="2638" y="2780"/>
                      <a:pt x="2949" y="2780"/>
                    </a:cubicBezTo>
                    <a:close/>
                    <a:moveTo>
                      <a:pt x="2286" y="1"/>
                    </a:moveTo>
                    <a:cubicBezTo>
                      <a:pt x="1849" y="1"/>
                      <a:pt x="547" y="87"/>
                      <a:pt x="237" y="1098"/>
                    </a:cubicBezTo>
                    <a:cubicBezTo>
                      <a:pt x="55" y="1690"/>
                      <a:pt x="5" y="2433"/>
                      <a:pt x="0" y="3044"/>
                    </a:cubicBezTo>
                    <a:cubicBezTo>
                      <a:pt x="103" y="2879"/>
                      <a:pt x="284" y="2779"/>
                      <a:pt x="478" y="2779"/>
                    </a:cubicBezTo>
                    <a:cubicBezTo>
                      <a:pt x="480" y="2779"/>
                      <a:pt x="482" y="2779"/>
                      <a:pt x="483" y="2779"/>
                    </a:cubicBezTo>
                    <a:cubicBezTo>
                      <a:pt x="792" y="2779"/>
                      <a:pt x="1043" y="3019"/>
                      <a:pt x="1043" y="3315"/>
                    </a:cubicBezTo>
                    <a:cubicBezTo>
                      <a:pt x="1043" y="3612"/>
                      <a:pt x="792" y="3852"/>
                      <a:pt x="483" y="3852"/>
                    </a:cubicBezTo>
                    <a:cubicBezTo>
                      <a:pt x="481" y="3852"/>
                      <a:pt x="480" y="3852"/>
                      <a:pt x="478" y="3852"/>
                    </a:cubicBezTo>
                    <a:cubicBezTo>
                      <a:pt x="289" y="3852"/>
                      <a:pt x="113" y="3759"/>
                      <a:pt x="8" y="3601"/>
                    </a:cubicBezTo>
                    <a:lnTo>
                      <a:pt x="8" y="3601"/>
                    </a:lnTo>
                    <a:cubicBezTo>
                      <a:pt x="20" y="3916"/>
                      <a:pt x="40" y="4132"/>
                      <a:pt x="44" y="4173"/>
                    </a:cubicBezTo>
                    <a:cubicBezTo>
                      <a:pt x="178" y="4377"/>
                      <a:pt x="339" y="4563"/>
                      <a:pt x="520" y="4729"/>
                    </a:cubicBezTo>
                    <a:cubicBezTo>
                      <a:pt x="849" y="5026"/>
                      <a:pt x="1238" y="5226"/>
                      <a:pt x="1671" y="5288"/>
                    </a:cubicBezTo>
                    <a:cubicBezTo>
                      <a:pt x="2127" y="5204"/>
                      <a:pt x="2546" y="4942"/>
                      <a:pt x="2902" y="4567"/>
                    </a:cubicBezTo>
                    <a:cubicBezTo>
                      <a:pt x="3195" y="4256"/>
                      <a:pt x="3445" y="3869"/>
                      <a:pt x="3636" y="3441"/>
                    </a:cubicBezTo>
                    <a:cubicBezTo>
                      <a:pt x="3641" y="3441"/>
                      <a:pt x="3645" y="3441"/>
                      <a:pt x="3649" y="3441"/>
                    </a:cubicBezTo>
                    <a:cubicBezTo>
                      <a:pt x="4070" y="3441"/>
                      <a:pt x="4427" y="3122"/>
                      <a:pt x="4626" y="2767"/>
                    </a:cubicBezTo>
                    <a:cubicBezTo>
                      <a:pt x="4824" y="2411"/>
                      <a:pt x="4864" y="2022"/>
                      <a:pt x="4651" y="1883"/>
                    </a:cubicBezTo>
                    <a:cubicBezTo>
                      <a:pt x="4601" y="1850"/>
                      <a:pt x="4545" y="1828"/>
                      <a:pt x="4488" y="1819"/>
                    </a:cubicBezTo>
                    <a:cubicBezTo>
                      <a:pt x="4477" y="1818"/>
                      <a:pt x="4465" y="1817"/>
                      <a:pt x="4453" y="1817"/>
                    </a:cubicBezTo>
                    <a:cubicBezTo>
                      <a:pt x="4269" y="1817"/>
                      <a:pt x="4117" y="1974"/>
                      <a:pt x="4017" y="2113"/>
                    </a:cubicBezTo>
                    <a:lnTo>
                      <a:pt x="3818" y="2742"/>
                    </a:lnTo>
                    <a:cubicBezTo>
                      <a:pt x="3839" y="2680"/>
                      <a:pt x="3866" y="2618"/>
                      <a:pt x="3896" y="2557"/>
                    </a:cubicBezTo>
                    <a:cubicBezTo>
                      <a:pt x="3958" y="2428"/>
                      <a:pt x="4041" y="2311"/>
                      <a:pt x="4141" y="2207"/>
                    </a:cubicBezTo>
                    <a:cubicBezTo>
                      <a:pt x="4161" y="2187"/>
                      <a:pt x="4187" y="2168"/>
                      <a:pt x="4213" y="2155"/>
                    </a:cubicBezTo>
                    <a:cubicBezTo>
                      <a:pt x="4260" y="2134"/>
                      <a:pt x="4311" y="2123"/>
                      <a:pt x="4362" y="2123"/>
                    </a:cubicBezTo>
                    <a:cubicBezTo>
                      <a:pt x="4379" y="2123"/>
                      <a:pt x="4396" y="2124"/>
                      <a:pt x="4413" y="2126"/>
                    </a:cubicBezTo>
                    <a:cubicBezTo>
                      <a:pt x="4505" y="2140"/>
                      <a:pt x="4587" y="2190"/>
                      <a:pt x="4604" y="2294"/>
                    </a:cubicBezTo>
                    <a:cubicBezTo>
                      <a:pt x="4604" y="2294"/>
                      <a:pt x="4604" y="2296"/>
                      <a:pt x="4603" y="2296"/>
                    </a:cubicBezTo>
                    <a:cubicBezTo>
                      <a:pt x="4603" y="2296"/>
                      <a:pt x="4601" y="2296"/>
                      <a:pt x="4601" y="2294"/>
                    </a:cubicBezTo>
                    <a:cubicBezTo>
                      <a:pt x="4581" y="2229"/>
                      <a:pt x="4527" y="2180"/>
                      <a:pt x="4460" y="2170"/>
                    </a:cubicBezTo>
                    <a:cubicBezTo>
                      <a:pt x="4449" y="2168"/>
                      <a:pt x="4439" y="2167"/>
                      <a:pt x="4428" y="2167"/>
                    </a:cubicBezTo>
                    <a:cubicBezTo>
                      <a:pt x="4373" y="2167"/>
                      <a:pt x="4316" y="2187"/>
                      <a:pt x="4269" y="2217"/>
                    </a:cubicBezTo>
                    <a:cubicBezTo>
                      <a:pt x="4245" y="2230"/>
                      <a:pt x="4225" y="2247"/>
                      <a:pt x="4207" y="2266"/>
                    </a:cubicBezTo>
                    <a:cubicBezTo>
                      <a:pt x="4187" y="2287"/>
                      <a:pt x="4166" y="2311"/>
                      <a:pt x="4148" y="2334"/>
                    </a:cubicBezTo>
                    <a:cubicBezTo>
                      <a:pt x="4202" y="2346"/>
                      <a:pt x="4249" y="2371"/>
                      <a:pt x="4287" y="2410"/>
                    </a:cubicBezTo>
                    <a:cubicBezTo>
                      <a:pt x="4346" y="2470"/>
                      <a:pt x="4373" y="2556"/>
                      <a:pt x="4359" y="2640"/>
                    </a:cubicBezTo>
                    <a:cubicBezTo>
                      <a:pt x="4344" y="2727"/>
                      <a:pt x="4309" y="2809"/>
                      <a:pt x="4257" y="2879"/>
                    </a:cubicBezTo>
                    <a:cubicBezTo>
                      <a:pt x="4185" y="2978"/>
                      <a:pt x="4083" y="3059"/>
                      <a:pt x="3970" y="3134"/>
                    </a:cubicBezTo>
                    <a:cubicBezTo>
                      <a:pt x="3966" y="3137"/>
                      <a:pt x="3962" y="3138"/>
                      <a:pt x="3957" y="3138"/>
                    </a:cubicBezTo>
                    <a:cubicBezTo>
                      <a:pt x="3950" y="3138"/>
                      <a:pt x="3944" y="3135"/>
                      <a:pt x="3940" y="3129"/>
                    </a:cubicBezTo>
                    <a:cubicBezTo>
                      <a:pt x="3933" y="3121"/>
                      <a:pt x="3935" y="3108"/>
                      <a:pt x="3945" y="3101"/>
                    </a:cubicBezTo>
                    <a:cubicBezTo>
                      <a:pt x="4026" y="3040"/>
                      <a:pt x="4099" y="2968"/>
                      <a:pt x="4163" y="2889"/>
                    </a:cubicBezTo>
                    <a:cubicBezTo>
                      <a:pt x="4223" y="2814"/>
                      <a:pt x="4262" y="2723"/>
                      <a:pt x="4277" y="2628"/>
                    </a:cubicBezTo>
                    <a:cubicBezTo>
                      <a:pt x="4286" y="2567"/>
                      <a:pt x="4265" y="2507"/>
                      <a:pt x="4223" y="2463"/>
                    </a:cubicBezTo>
                    <a:cubicBezTo>
                      <a:pt x="4193" y="2428"/>
                      <a:pt x="4151" y="2403"/>
                      <a:pt x="4104" y="2393"/>
                    </a:cubicBezTo>
                    <a:cubicBezTo>
                      <a:pt x="4079" y="2430"/>
                      <a:pt x="4054" y="2470"/>
                      <a:pt x="4032" y="2509"/>
                    </a:cubicBezTo>
                    <a:cubicBezTo>
                      <a:pt x="3987" y="2591"/>
                      <a:pt x="3945" y="2676"/>
                      <a:pt x="3908" y="2764"/>
                    </a:cubicBezTo>
                    <a:cubicBezTo>
                      <a:pt x="3870" y="2851"/>
                      <a:pt x="3831" y="2940"/>
                      <a:pt x="3792" y="3027"/>
                    </a:cubicBezTo>
                    <a:cubicBezTo>
                      <a:pt x="3774" y="3067"/>
                      <a:pt x="3769" y="3116"/>
                      <a:pt x="3735" y="3144"/>
                    </a:cubicBezTo>
                    <a:cubicBezTo>
                      <a:pt x="3727" y="3153"/>
                      <a:pt x="3725" y="3148"/>
                      <a:pt x="3715" y="3151"/>
                    </a:cubicBezTo>
                    <a:cubicBezTo>
                      <a:pt x="3714" y="3154"/>
                      <a:pt x="3712" y="3155"/>
                      <a:pt x="3710" y="3155"/>
                    </a:cubicBezTo>
                    <a:cubicBezTo>
                      <a:pt x="3709" y="3155"/>
                      <a:pt x="3708" y="3155"/>
                      <a:pt x="3707" y="3154"/>
                    </a:cubicBezTo>
                    <a:cubicBezTo>
                      <a:pt x="3703" y="3154"/>
                      <a:pt x="3702" y="3151"/>
                      <a:pt x="3703" y="3148"/>
                    </a:cubicBezTo>
                    <a:cubicBezTo>
                      <a:pt x="3698" y="3138"/>
                      <a:pt x="3693" y="3139"/>
                      <a:pt x="3692" y="3126"/>
                    </a:cubicBezTo>
                    <a:cubicBezTo>
                      <a:pt x="3692" y="3123"/>
                      <a:pt x="3693" y="3119"/>
                      <a:pt x="3695" y="3118"/>
                    </a:cubicBezTo>
                    <a:cubicBezTo>
                      <a:pt x="3705" y="3086"/>
                      <a:pt x="3714" y="3054"/>
                      <a:pt x="3724" y="3024"/>
                    </a:cubicBezTo>
                    <a:cubicBezTo>
                      <a:pt x="3754" y="2928"/>
                      <a:pt x="3784" y="2834"/>
                      <a:pt x="3818" y="2740"/>
                    </a:cubicBezTo>
                    <a:lnTo>
                      <a:pt x="3823" y="1845"/>
                    </a:lnTo>
                    <a:cubicBezTo>
                      <a:pt x="3823" y="1845"/>
                      <a:pt x="2826" y="1162"/>
                      <a:pt x="2429" y="5"/>
                    </a:cubicBezTo>
                    <a:cubicBezTo>
                      <a:pt x="2429" y="5"/>
                      <a:pt x="2376" y="1"/>
                      <a:pt x="2286"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233;p43">
                <a:extLst>
                  <a:ext uri="{FF2B5EF4-FFF2-40B4-BE49-F238E27FC236}">
                    <a16:creationId xmlns:a16="http://schemas.microsoft.com/office/drawing/2014/main" id="{DE77ED02-3688-4AEF-821E-02DE88A33CAF}"/>
                  </a:ext>
                </a:extLst>
              </p:cNvPr>
              <p:cNvSpPr/>
              <p:nvPr/>
            </p:nvSpPr>
            <p:spPr>
              <a:xfrm>
                <a:off x="3104534" y="366260"/>
                <a:ext cx="36745" cy="41529"/>
              </a:xfrm>
              <a:custGeom>
                <a:avLst/>
                <a:gdLst/>
                <a:ahLst/>
                <a:cxnLst/>
                <a:rect l="l" t="t" r="r" b="b"/>
                <a:pathLst>
                  <a:path w="914" h="1033" extrusionOk="0">
                    <a:moveTo>
                      <a:pt x="670" y="0"/>
                    </a:moveTo>
                    <a:cubicBezTo>
                      <a:pt x="619" y="0"/>
                      <a:pt x="568" y="11"/>
                      <a:pt x="521" y="32"/>
                    </a:cubicBezTo>
                    <a:cubicBezTo>
                      <a:pt x="494" y="46"/>
                      <a:pt x="470" y="64"/>
                      <a:pt x="449" y="84"/>
                    </a:cubicBezTo>
                    <a:cubicBezTo>
                      <a:pt x="348" y="188"/>
                      <a:pt x="266" y="306"/>
                      <a:pt x="204" y="435"/>
                    </a:cubicBezTo>
                    <a:cubicBezTo>
                      <a:pt x="174" y="495"/>
                      <a:pt x="148" y="557"/>
                      <a:pt x="125" y="620"/>
                    </a:cubicBezTo>
                    <a:cubicBezTo>
                      <a:pt x="90" y="713"/>
                      <a:pt x="61" y="809"/>
                      <a:pt x="31" y="903"/>
                    </a:cubicBezTo>
                    <a:cubicBezTo>
                      <a:pt x="23" y="933"/>
                      <a:pt x="12" y="965"/>
                      <a:pt x="4" y="995"/>
                    </a:cubicBezTo>
                    <a:cubicBezTo>
                      <a:pt x="2" y="997"/>
                      <a:pt x="1" y="1000"/>
                      <a:pt x="1" y="1004"/>
                    </a:cubicBezTo>
                    <a:cubicBezTo>
                      <a:pt x="2" y="1015"/>
                      <a:pt x="6" y="1014"/>
                      <a:pt x="11" y="1025"/>
                    </a:cubicBezTo>
                    <a:cubicBezTo>
                      <a:pt x="9" y="1029"/>
                      <a:pt x="11" y="1032"/>
                      <a:pt x="14" y="1032"/>
                    </a:cubicBezTo>
                    <a:cubicBezTo>
                      <a:pt x="15" y="1033"/>
                      <a:pt x="16" y="1033"/>
                      <a:pt x="17" y="1033"/>
                    </a:cubicBezTo>
                    <a:cubicBezTo>
                      <a:pt x="19" y="1033"/>
                      <a:pt x="21" y="1031"/>
                      <a:pt x="23" y="1029"/>
                    </a:cubicBezTo>
                    <a:cubicBezTo>
                      <a:pt x="34" y="1025"/>
                      <a:pt x="36" y="1029"/>
                      <a:pt x="44" y="1022"/>
                    </a:cubicBezTo>
                    <a:cubicBezTo>
                      <a:pt x="78" y="994"/>
                      <a:pt x="83" y="945"/>
                      <a:pt x="100" y="905"/>
                    </a:cubicBezTo>
                    <a:cubicBezTo>
                      <a:pt x="140" y="817"/>
                      <a:pt x="177" y="729"/>
                      <a:pt x="215" y="641"/>
                    </a:cubicBezTo>
                    <a:cubicBezTo>
                      <a:pt x="252" y="554"/>
                      <a:pt x="294" y="469"/>
                      <a:pt x="340" y="386"/>
                    </a:cubicBezTo>
                    <a:cubicBezTo>
                      <a:pt x="363" y="348"/>
                      <a:pt x="387" y="308"/>
                      <a:pt x="413" y="271"/>
                    </a:cubicBezTo>
                    <a:cubicBezTo>
                      <a:pt x="459" y="281"/>
                      <a:pt x="501" y="306"/>
                      <a:pt x="532" y="341"/>
                    </a:cubicBezTo>
                    <a:cubicBezTo>
                      <a:pt x="573" y="385"/>
                      <a:pt x="593" y="445"/>
                      <a:pt x="584" y="505"/>
                    </a:cubicBezTo>
                    <a:cubicBezTo>
                      <a:pt x="571" y="601"/>
                      <a:pt x="531" y="692"/>
                      <a:pt x="470" y="767"/>
                    </a:cubicBezTo>
                    <a:cubicBezTo>
                      <a:pt x="407" y="846"/>
                      <a:pt x="335" y="918"/>
                      <a:pt x="252" y="978"/>
                    </a:cubicBezTo>
                    <a:cubicBezTo>
                      <a:pt x="244" y="985"/>
                      <a:pt x="241" y="999"/>
                      <a:pt x="249" y="1007"/>
                    </a:cubicBezTo>
                    <a:cubicBezTo>
                      <a:pt x="253" y="1013"/>
                      <a:pt x="259" y="1016"/>
                      <a:pt x="266" y="1016"/>
                    </a:cubicBezTo>
                    <a:cubicBezTo>
                      <a:pt x="270" y="1016"/>
                      <a:pt x="274" y="1015"/>
                      <a:pt x="278" y="1012"/>
                    </a:cubicBezTo>
                    <a:cubicBezTo>
                      <a:pt x="390" y="937"/>
                      <a:pt x="492" y="856"/>
                      <a:pt x="564" y="757"/>
                    </a:cubicBezTo>
                    <a:cubicBezTo>
                      <a:pt x="618" y="687"/>
                      <a:pt x="653" y="604"/>
                      <a:pt x="668" y="517"/>
                    </a:cubicBezTo>
                    <a:cubicBezTo>
                      <a:pt x="682" y="433"/>
                      <a:pt x="655" y="348"/>
                      <a:pt x="595" y="287"/>
                    </a:cubicBezTo>
                    <a:cubicBezTo>
                      <a:pt x="558" y="249"/>
                      <a:pt x="509" y="224"/>
                      <a:pt x="457" y="212"/>
                    </a:cubicBezTo>
                    <a:cubicBezTo>
                      <a:pt x="475" y="188"/>
                      <a:pt x="494" y="165"/>
                      <a:pt x="516" y="143"/>
                    </a:cubicBezTo>
                    <a:cubicBezTo>
                      <a:pt x="532" y="125"/>
                      <a:pt x="554" y="108"/>
                      <a:pt x="576" y="95"/>
                    </a:cubicBezTo>
                    <a:cubicBezTo>
                      <a:pt x="625" y="65"/>
                      <a:pt x="681" y="45"/>
                      <a:pt x="735" y="45"/>
                    </a:cubicBezTo>
                    <a:cubicBezTo>
                      <a:pt x="746" y="45"/>
                      <a:pt x="757" y="46"/>
                      <a:pt x="767" y="48"/>
                    </a:cubicBezTo>
                    <a:cubicBezTo>
                      <a:pt x="834" y="58"/>
                      <a:pt x="890" y="106"/>
                      <a:pt x="908" y="172"/>
                    </a:cubicBezTo>
                    <a:cubicBezTo>
                      <a:pt x="908" y="173"/>
                      <a:pt x="910" y="173"/>
                      <a:pt x="912" y="173"/>
                    </a:cubicBezTo>
                    <a:cubicBezTo>
                      <a:pt x="912" y="173"/>
                      <a:pt x="913" y="172"/>
                      <a:pt x="913" y="172"/>
                    </a:cubicBezTo>
                    <a:cubicBezTo>
                      <a:pt x="896" y="68"/>
                      <a:pt x="814" y="17"/>
                      <a:pt x="722" y="4"/>
                    </a:cubicBezTo>
                    <a:cubicBezTo>
                      <a:pt x="705" y="1"/>
                      <a:pt x="687" y="0"/>
                      <a:pt x="670"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234;p43">
                <a:extLst>
                  <a:ext uri="{FF2B5EF4-FFF2-40B4-BE49-F238E27FC236}">
                    <a16:creationId xmlns:a16="http://schemas.microsoft.com/office/drawing/2014/main" id="{C1AB33B9-B76C-4C62-9010-2252DDF75A49}"/>
                  </a:ext>
                </a:extLst>
              </p:cNvPr>
              <p:cNvSpPr/>
              <p:nvPr/>
            </p:nvSpPr>
            <p:spPr>
              <a:xfrm>
                <a:off x="3023285" y="359023"/>
                <a:ext cx="6392" cy="63520"/>
              </a:xfrm>
              <a:custGeom>
                <a:avLst/>
                <a:gdLst/>
                <a:ahLst/>
                <a:cxnLst/>
                <a:rect l="l" t="t" r="r" b="b"/>
                <a:pathLst>
                  <a:path w="159" h="1580" extrusionOk="0">
                    <a:moveTo>
                      <a:pt x="126" y="0"/>
                    </a:moveTo>
                    <a:cubicBezTo>
                      <a:pt x="119" y="0"/>
                      <a:pt x="112" y="2"/>
                      <a:pt x="106" y="6"/>
                    </a:cubicBezTo>
                    <a:cubicBezTo>
                      <a:pt x="103" y="8"/>
                      <a:pt x="103" y="13"/>
                      <a:pt x="101" y="18"/>
                    </a:cubicBezTo>
                    <a:cubicBezTo>
                      <a:pt x="88" y="63"/>
                      <a:pt x="74" y="110"/>
                      <a:pt x="64" y="157"/>
                    </a:cubicBezTo>
                    <a:cubicBezTo>
                      <a:pt x="38" y="281"/>
                      <a:pt x="19" y="407"/>
                      <a:pt x="9" y="535"/>
                    </a:cubicBezTo>
                    <a:cubicBezTo>
                      <a:pt x="2" y="618"/>
                      <a:pt x="1" y="704"/>
                      <a:pt x="2" y="789"/>
                    </a:cubicBezTo>
                    <a:cubicBezTo>
                      <a:pt x="6" y="1001"/>
                      <a:pt x="29" y="1212"/>
                      <a:pt x="71" y="1420"/>
                    </a:cubicBezTo>
                    <a:cubicBezTo>
                      <a:pt x="76" y="1447"/>
                      <a:pt x="81" y="1472"/>
                      <a:pt x="90" y="1499"/>
                    </a:cubicBezTo>
                    <a:cubicBezTo>
                      <a:pt x="96" y="1524"/>
                      <a:pt x="106" y="1549"/>
                      <a:pt x="115" y="1574"/>
                    </a:cubicBezTo>
                    <a:cubicBezTo>
                      <a:pt x="116" y="1578"/>
                      <a:pt x="118" y="1579"/>
                      <a:pt x="121" y="1579"/>
                    </a:cubicBezTo>
                    <a:cubicBezTo>
                      <a:pt x="125" y="1579"/>
                      <a:pt x="128" y="1576"/>
                      <a:pt x="126" y="1573"/>
                    </a:cubicBezTo>
                    <a:cubicBezTo>
                      <a:pt x="126" y="1546"/>
                      <a:pt x="130" y="1522"/>
                      <a:pt x="128" y="1496"/>
                    </a:cubicBezTo>
                    <a:cubicBezTo>
                      <a:pt x="128" y="1457"/>
                      <a:pt x="125" y="1420"/>
                      <a:pt x="121" y="1383"/>
                    </a:cubicBezTo>
                    <a:cubicBezTo>
                      <a:pt x="113" y="1236"/>
                      <a:pt x="106" y="1090"/>
                      <a:pt x="106" y="945"/>
                    </a:cubicBezTo>
                    <a:cubicBezTo>
                      <a:pt x="106" y="852"/>
                      <a:pt x="113" y="759"/>
                      <a:pt x="116" y="665"/>
                    </a:cubicBezTo>
                    <a:cubicBezTo>
                      <a:pt x="120" y="571"/>
                      <a:pt x="121" y="479"/>
                      <a:pt x="126" y="385"/>
                    </a:cubicBezTo>
                    <a:cubicBezTo>
                      <a:pt x="131" y="306"/>
                      <a:pt x="138" y="229"/>
                      <a:pt x="145" y="149"/>
                    </a:cubicBezTo>
                    <a:cubicBezTo>
                      <a:pt x="148" y="115"/>
                      <a:pt x="150" y="82"/>
                      <a:pt x="152" y="48"/>
                    </a:cubicBezTo>
                    <a:cubicBezTo>
                      <a:pt x="152" y="36"/>
                      <a:pt x="158" y="23"/>
                      <a:pt x="152" y="13"/>
                    </a:cubicBezTo>
                    <a:cubicBezTo>
                      <a:pt x="146" y="5"/>
                      <a:pt x="136" y="0"/>
                      <a:pt x="12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235;p43">
                <a:extLst>
                  <a:ext uri="{FF2B5EF4-FFF2-40B4-BE49-F238E27FC236}">
                    <a16:creationId xmlns:a16="http://schemas.microsoft.com/office/drawing/2014/main" id="{E8985AD8-785F-40B6-A8CA-A46B5475068B}"/>
                  </a:ext>
                </a:extLst>
              </p:cNvPr>
              <p:cNvSpPr/>
              <p:nvPr/>
            </p:nvSpPr>
            <p:spPr>
              <a:xfrm>
                <a:off x="2956066" y="392633"/>
                <a:ext cx="42052" cy="43258"/>
              </a:xfrm>
              <a:custGeom>
                <a:avLst/>
                <a:gdLst/>
                <a:ahLst/>
                <a:cxnLst/>
                <a:rect l="l" t="t" r="r" b="b"/>
                <a:pathLst>
                  <a:path w="1046" h="1076" extrusionOk="0">
                    <a:moveTo>
                      <a:pt x="479" y="0"/>
                    </a:moveTo>
                    <a:cubicBezTo>
                      <a:pt x="286" y="0"/>
                      <a:pt x="105" y="101"/>
                      <a:pt x="2" y="265"/>
                    </a:cubicBezTo>
                    <a:cubicBezTo>
                      <a:pt x="0" y="470"/>
                      <a:pt x="4" y="661"/>
                      <a:pt x="10" y="824"/>
                    </a:cubicBezTo>
                    <a:cubicBezTo>
                      <a:pt x="115" y="980"/>
                      <a:pt x="291" y="1076"/>
                      <a:pt x="479" y="1076"/>
                    </a:cubicBezTo>
                    <a:cubicBezTo>
                      <a:pt x="480" y="1076"/>
                      <a:pt x="482" y="1076"/>
                      <a:pt x="483" y="1076"/>
                    </a:cubicBezTo>
                    <a:cubicBezTo>
                      <a:pt x="794" y="1076"/>
                      <a:pt x="1045" y="834"/>
                      <a:pt x="1045" y="537"/>
                    </a:cubicBezTo>
                    <a:cubicBezTo>
                      <a:pt x="1045" y="242"/>
                      <a:pt x="794" y="0"/>
                      <a:pt x="483" y="0"/>
                    </a:cubicBezTo>
                    <a:cubicBezTo>
                      <a:pt x="482" y="0"/>
                      <a:pt x="480" y="0"/>
                      <a:pt x="479"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236;p43">
                <a:extLst>
                  <a:ext uri="{FF2B5EF4-FFF2-40B4-BE49-F238E27FC236}">
                    <a16:creationId xmlns:a16="http://schemas.microsoft.com/office/drawing/2014/main" id="{A6542D18-3092-450F-A33C-E5C27C450328}"/>
                  </a:ext>
                </a:extLst>
              </p:cNvPr>
              <p:cNvSpPr/>
              <p:nvPr/>
            </p:nvSpPr>
            <p:spPr>
              <a:xfrm>
                <a:off x="3052070" y="392633"/>
                <a:ext cx="45147" cy="43258"/>
              </a:xfrm>
              <a:custGeom>
                <a:avLst/>
                <a:gdLst/>
                <a:ahLst/>
                <a:cxnLst/>
                <a:rect l="l" t="t" r="r" b="b"/>
                <a:pathLst>
                  <a:path w="1123" h="1076" extrusionOk="0">
                    <a:moveTo>
                      <a:pt x="563" y="0"/>
                    </a:moveTo>
                    <a:cubicBezTo>
                      <a:pt x="252" y="0"/>
                      <a:pt x="1" y="242"/>
                      <a:pt x="1" y="537"/>
                    </a:cubicBezTo>
                    <a:cubicBezTo>
                      <a:pt x="1" y="834"/>
                      <a:pt x="252" y="1076"/>
                      <a:pt x="563" y="1076"/>
                    </a:cubicBezTo>
                    <a:cubicBezTo>
                      <a:pt x="871" y="1076"/>
                      <a:pt x="1123" y="834"/>
                      <a:pt x="1123" y="537"/>
                    </a:cubicBezTo>
                    <a:cubicBezTo>
                      <a:pt x="1123" y="242"/>
                      <a:pt x="871" y="0"/>
                      <a:pt x="563"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237;p43">
                <a:extLst>
                  <a:ext uri="{FF2B5EF4-FFF2-40B4-BE49-F238E27FC236}">
                    <a16:creationId xmlns:a16="http://schemas.microsoft.com/office/drawing/2014/main" id="{EADE3877-FE25-42D3-BCB2-9A23CE3EB6FA}"/>
                  </a:ext>
                </a:extLst>
              </p:cNvPr>
              <p:cNvSpPr/>
              <p:nvPr/>
            </p:nvSpPr>
            <p:spPr>
              <a:xfrm>
                <a:off x="2964428" y="339927"/>
                <a:ext cx="43861" cy="14714"/>
              </a:xfrm>
              <a:custGeom>
                <a:avLst/>
                <a:gdLst/>
                <a:ahLst/>
                <a:cxnLst/>
                <a:rect l="l" t="t" r="r" b="b"/>
                <a:pathLst>
                  <a:path w="1091" h="366" extrusionOk="0">
                    <a:moveTo>
                      <a:pt x="527" y="0"/>
                    </a:moveTo>
                    <a:cubicBezTo>
                      <a:pt x="481" y="0"/>
                      <a:pt x="435" y="5"/>
                      <a:pt x="390" y="15"/>
                    </a:cubicBezTo>
                    <a:cubicBezTo>
                      <a:pt x="247" y="45"/>
                      <a:pt x="116" y="116"/>
                      <a:pt x="12" y="218"/>
                    </a:cubicBezTo>
                    <a:cubicBezTo>
                      <a:pt x="2" y="221"/>
                      <a:pt x="0" y="235"/>
                      <a:pt x="7" y="241"/>
                    </a:cubicBezTo>
                    <a:cubicBezTo>
                      <a:pt x="12" y="245"/>
                      <a:pt x="18" y="247"/>
                      <a:pt x="24" y="247"/>
                    </a:cubicBezTo>
                    <a:cubicBezTo>
                      <a:pt x="29" y="247"/>
                      <a:pt x="34" y="245"/>
                      <a:pt x="39" y="243"/>
                    </a:cubicBezTo>
                    <a:cubicBezTo>
                      <a:pt x="195" y="132"/>
                      <a:pt x="335" y="92"/>
                      <a:pt x="457" y="92"/>
                    </a:cubicBezTo>
                    <a:cubicBezTo>
                      <a:pt x="777" y="92"/>
                      <a:pt x="972" y="365"/>
                      <a:pt x="985" y="365"/>
                    </a:cubicBezTo>
                    <a:cubicBezTo>
                      <a:pt x="1067" y="365"/>
                      <a:pt x="1091" y="260"/>
                      <a:pt x="1082" y="250"/>
                    </a:cubicBezTo>
                    <a:cubicBezTo>
                      <a:pt x="1012" y="174"/>
                      <a:pt x="928" y="112"/>
                      <a:pt x="834" y="69"/>
                    </a:cubicBezTo>
                    <a:cubicBezTo>
                      <a:pt x="762" y="35"/>
                      <a:pt x="683" y="13"/>
                      <a:pt x="603" y="5"/>
                    </a:cubicBezTo>
                    <a:cubicBezTo>
                      <a:pt x="577" y="2"/>
                      <a:pt x="552" y="0"/>
                      <a:pt x="527"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238;p43">
                <a:extLst>
                  <a:ext uri="{FF2B5EF4-FFF2-40B4-BE49-F238E27FC236}">
                    <a16:creationId xmlns:a16="http://schemas.microsoft.com/office/drawing/2014/main" id="{E201AC49-CEA4-4118-8666-D165459B581F}"/>
                  </a:ext>
                </a:extLst>
              </p:cNvPr>
              <p:cNvSpPr/>
              <p:nvPr/>
            </p:nvSpPr>
            <p:spPr>
              <a:xfrm>
                <a:off x="3046040" y="339927"/>
                <a:ext cx="38916" cy="15197"/>
              </a:xfrm>
              <a:custGeom>
                <a:avLst/>
                <a:gdLst/>
                <a:ahLst/>
                <a:cxnLst/>
                <a:rect l="l" t="t" r="r" b="b"/>
                <a:pathLst>
                  <a:path w="968" h="378" extrusionOk="0">
                    <a:moveTo>
                      <a:pt x="515" y="0"/>
                    </a:moveTo>
                    <a:cubicBezTo>
                      <a:pt x="488" y="0"/>
                      <a:pt x="461" y="2"/>
                      <a:pt x="434" y="7"/>
                    </a:cubicBezTo>
                    <a:cubicBezTo>
                      <a:pt x="362" y="17"/>
                      <a:pt x="293" y="42"/>
                      <a:pt x="230" y="77"/>
                    </a:cubicBezTo>
                    <a:cubicBezTo>
                      <a:pt x="146" y="124"/>
                      <a:pt x="70" y="188"/>
                      <a:pt x="10" y="263"/>
                    </a:cubicBezTo>
                    <a:cubicBezTo>
                      <a:pt x="0" y="275"/>
                      <a:pt x="21" y="377"/>
                      <a:pt x="90" y="377"/>
                    </a:cubicBezTo>
                    <a:cubicBezTo>
                      <a:pt x="92" y="377"/>
                      <a:pt x="93" y="377"/>
                      <a:pt x="94" y="377"/>
                    </a:cubicBezTo>
                    <a:cubicBezTo>
                      <a:pt x="106" y="377"/>
                      <a:pt x="285" y="90"/>
                      <a:pt x="576" y="90"/>
                    </a:cubicBezTo>
                    <a:cubicBezTo>
                      <a:pt x="682" y="90"/>
                      <a:pt x="802" y="127"/>
                      <a:pt x="934" y="230"/>
                    </a:cubicBezTo>
                    <a:cubicBezTo>
                      <a:pt x="937" y="232"/>
                      <a:pt x="941" y="233"/>
                      <a:pt x="945" y="233"/>
                    </a:cubicBezTo>
                    <a:cubicBezTo>
                      <a:pt x="951" y="233"/>
                      <a:pt x="958" y="230"/>
                      <a:pt x="963" y="226"/>
                    </a:cubicBezTo>
                    <a:cubicBezTo>
                      <a:pt x="968" y="220"/>
                      <a:pt x="966" y="208"/>
                      <a:pt x="958" y="203"/>
                    </a:cubicBezTo>
                    <a:cubicBezTo>
                      <a:pt x="869" y="105"/>
                      <a:pt x="751" y="40"/>
                      <a:pt x="622" y="12"/>
                    </a:cubicBezTo>
                    <a:cubicBezTo>
                      <a:pt x="587" y="4"/>
                      <a:pt x="551" y="0"/>
                      <a:pt x="515"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239;p43">
                <a:extLst>
                  <a:ext uri="{FF2B5EF4-FFF2-40B4-BE49-F238E27FC236}">
                    <a16:creationId xmlns:a16="http://schemas.microsoft.com/office/drawing/2014/main" id="{A7E87A88-8305-44D4-92C6-9ADA8C0A4D4A}"/>
                  </a:ext>
                </a:extLst>
              </p:cNvPr>
              <p:cNvSpPr/>
              <p:nvPr/>
            </p:nvSpPr>
            <p:spPr>
              <a:xfrm>
                <a:off x="2965514" y="371928"/>
                <a:ext cx="39599" cy="14674"/>
              </a:xfrm>
              <a:custGeom>
                <a:avLst/>
                <a:gdLst/>
                <a:ahLst/>
                <a:cxnLst/>
                <a:rect l="l" t="t" r="r" b="b"/>
                <a:pathLst>
                  <a:path w="985" h="365" extrusionOk="0">
                    <a:moveTo>
                      <a:pt x="92" y="1"/>
                    </a:moveTo>
                    <a:cubicBezTo>
                      <a:pt x="35" y="9"/>
                      <a:pt x="0" y="66"/>
                      <a:pt x="17" y="121"/>
                    </a:cubicBezTo>
                    <a:cubicBezTo>
                      <a:pt x="17" y="121"/>
                      <a:pt x="207" y="364"/>
                      <a:pt x="539" y="364"/>
                    </a:cubicBezTo>
                    <a:cubicBezTo>
                      <a:pt x="871" y="364"/>
                      <a:pt x="985" y="70"/>
                      <a:pt x="985" y="69"/>
                    </a:cubicBezTo>
                    <a:lnTo>
                      <a:pt x="985" y="69"/>
                    </a:lnTo>
                    <a:cubicBezTo>
                      <a:pt x="985" y="69"/>
                      <a:pt x="934" y="180"/>
                      <a:pt x="626" y="235"/>
                    </a:cubicBezTo>
                    <a:cubicBezTo>
                      <a:pt x="599" y="240"/>
                      <a:pt x="573" y="242"/>
                      <a:pt x="547" y="242"/>
                    </a:cubicBezTo>
                    <a:cubicBezTo>
                      <a:pt x="280" y="242"/>
                      <a:pt x="92" y="1"/>
                      <a:pt x="92"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240;p43">
                <a:extLst>
                  <a:ext uri="{FF2B5EF4-FFF2-40B4-BE49-F238E27FC236}">
                    <a16:creationId xmlns:a16="http://schemas.microsoft.com/office/drawing/2014/main" id="{2A17BDD7-109D-4991-A6D1-510369898511}"/>
                  </a:ext>
                </a:extLst>
              </p:cNvPr>
              <p:cNvSpPr/>
              <p:nvPr/>
            </p:nvSpPr>
            <p:spPr>
              <a:xfrm>
                <a:off x="3050341" y="371928"/>
                <a:ext cx="37469" cy="14754"/>
              </a:xfrm>
              <a:custGeom>
                <a:avLst/>
                <a:gdLst/>
                <a:ahLst/>
                <a:cxnLst/>
                <a:rect l="l" t="t" r="r" b="b"/>
                <a:pathLst>
                  <a:path w="932" h="367" extrusionOk="0">
                    <a:moveTo>
                      <a:pt x="834" y="1"/>
                    </a:moveTo>
                    <a:cubicBezTo>
                      <a:pt x="834" y="1"/>
                      <a:pt x="659" y="242"/>
                      <a:pt x="409" y="242"/>
                    </a:cubicBezTo>
                    <a:cubicBezTo>
                      <a:pt x="385" y="242"/>
                      <a:pt x="361" y="240"/>
                      <a:pt x="336" y="235"/>
                    </a:cubicBezTo>
                    <a:cubicBezTo>
                      <a:pt x="46" y="180"/>
                      <a:pt x="0" y="69"/>
                      <a:pt x="0" y="69"/>
                    </a:cubicBezTo>
                    <a:lnTo>
                      <a:pt x="0" y="69"/>
                    </a:lnTo>
                    <a:cubicBezTo>
                      <a:pt x="0" y="70"/>
                      <a:pt x="106" y="366"/>
                      <a:pt x="416" y="366"/>
                    </a:cubicBezTo>
                    <a:cubicBezTo>
                      <a:pt x="726" y="366"/>
                      <a:pt x="903" y="121"/>
                      <a:pt x="903" y="121"/>
                    </a:cubicBezTo>
                    <a:cubicBezTo>
                      <a:pt x="903" y="121"/>
                      <a:pt x="931" y="26"/>
                      <a:pt x="83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241;p43">
                <a:extLst>
                  <a:ext uri="{FF2B5EF4-FFF2-40B4-BE49-F238E27FC236}">
                    <a16:creationId xmlns:a16="http://schemas.microsoft.com/office/drawing/2014/main" id="{00C60E89-6394-416D-9546-0EB69147D193}"/>
                  </a:ext>
                </a:extLst>
              </p:cNvPr>
              <p:cNvSpPr/>
              <p:nvPr/>
            </p:nvSpPr>
            <p:spPr>
              <a:xfrm>
                <a:off x="3063487" y="511391"/>
                <a:ext cx="107300" cy="204470"/>
              </a:xfrm>
              <a:custGeom>
                <a:avLst/>
                <a:gdLst/>
                <a:ahLst/>
                <a:cxnLst/>
                <a:rect l="l" t="t" r="r" b="b"/>
                <a:pathLst>
                  <a:path w="2669" h="5086" extrusionOk="0">
                    <a:moveTo>
                      <a:pt x="1082" y="0"/>
                    </a:moveTo>
                    <a:cubicBezTo>
                      <a:pt x="1082" y="0"/>
                      <a:pt x="768" y="324"/>
                      <a:pt x="0" y="503"/>
                    </a:cubicBezTo>
                    <a:cubicBezTo>
                      <a:pt x="346" y="778"/>
                      <a:pt x="599" y="1152"/>
                      <a:pt x="727" y="1575"/>
                    </a:cubicBezTo>
                    <a:cubicBezTo>
                      <a:pt x="919" y="2204"/>
                      <a:pt x="841" y="2830"/>
                      <a:pt x="711" y="3335"/>
                    </a:cubicBezTo>
                    <a:cubicBezTo>
                      <a:pt x="993" y="3574"/>
                      <a:pt x="1399" y="4026"/>
                      <a:pt x="1553" y="4187"/>
                    </a:cubicBezTo>
                    <a:cubicBezTo>
                      <a:pt x="1554" y="4187"/>
                      <a:pt x="1554" y="4187"/>
                      <a:pt x="1554" y="4187"/>
                    </a:cubicBezTo>
                    <a:cubicBezTo>
                      <a:pt x="1559" y="4187"/>
                      <a:pt x="1468" y="4003"/>
                      <a:pt x="1594" y="3844"/>
                    </a:cubicBezTo>
                    <a:cubicBezTo>
                      <a:pt x="1663" y="3759"/>
                      <a:pt x="1729" y="3731"/>
                      <a:pt x="1763" y="3731"/>
                    </a:cubicBezTo>
                    <a:cubicBezTo>
                      <a:pt x="1776" y="3731"/>
                      <a:pt x="1785" y="3735"/>
                      <a:pt x="1787" y="3742"/>
                    </a:cubicBezTo>
                    <a:cubicBezTo>
                      <a:pt x="1815" y="3861"/>
                      <a:pt x="1718" y="3804"/>
                      <a:pt x="1788" y="4059"/>
                    </a:cubicBezTo>
                    <a:cubicBezTo>
                      <a:pt x="1867" y="4346"/>
                      <a:pt x="1976" y="4509"/>
                      <a:pt x="2139" y="4780"/>
                    </a:cubicBezTo>
                    <a:cubicBezTo>
                      <a:pt x="2140" y="4782"/>
                      <a:pt x="2140" y="4784"/>
                      <a:pt x="2140" y="4785"/>
                    </a:cubicBezTo>
                    <a:cubicBezTo>
                      <a:pt x="2302" y="4889"/>
                      <a:pt x="2456" y="4990"/>
                      <a:pt x="2605" y="5086"/>
                    </a:cubicBezTo>
                    <a:lnTo>
                      <a:pt x="2630" y="4827"/>
                    </a:lnTo>
                    <a:cubicBezTo>
                      <a:pt x="2630" y="4827"/>
                      <a:pt x="2622" y="4779"/>
                      <a:pt x="2607" y="4690"/>
                    </a:cubicBezTo>
                    <a:cubicBezTo>
                      <a:pt x="2511" y="4066"/>
                      <a:pt x="2152" y="1495"/>
                      <a:pt x="2669" y="414"/>
                    </a:cubicBezTo>
                    <a:lnTo>
                      <a:pt x="1082" y="0"/>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242;p43">
                <a:extLst>
                  <a:ext uri="{FF2B5EF4-FFF2-40B4-BE49-F238E27FC236}">
                    <a16:creationId xmlns:a16="http://schemas.microsoft.com/office/drawing/2014/main" id="{286BCFF6-8C6E-4D36-A382-1EFACB7F9CFD}"/>
                  </a:ext>
                </a:extLst>
              </p:cNvPr>
              <p:cNvSpPr/>
              <p:nvPr/>
            </p:nvSpPr>
            <p:spPr>
              <a:xfrm>
                <a:off x="2946217" y="679357"/>
                <a:ext cx="10895" cy="8282"/>
              </a:xfrm>
              <a:custGeom>
                <a:avLst/>
                <a:gdLst/>
                <a:ahLst/>
                <a:cxnLst/>
                <a:rect l="l" t="t" r="r" b="b"/>
                <a:pathLst>
                  <a:path w="271" h="206" extrusionOk="0">
                    <a:moveTo>
                      <a:pt x="247" y="0"/>
                    </a:moveTo>
                    <a:cubicBezTo>
                      <a:pt x="125" y="104"/>
                      <a:pt x="31" y="185"/>
                      <a:pt x="1" y="205"/>
                    </a:cubicBezTo>
                    <a:cubicBezTo>
                      <a:pt x="0" y="205"/>
                      <a:pt x="0" y="205"/>
                      <a:pt x="0" y="205"/>
                    </a:cubicBezTo>
                    <a:cubicBezTo>
                      <a:pt x="1" y="205"/>
                      <a:pt x="112" y="144"/>
                      <a:pt x="271" y="61"/>
                    </a:cubicBezTo>
                    <a:cubicBezTo>
                      <a:pt x="262" y="40"/>
                      <a:pt x="255" y="20"/>
                      <a:pt x="247"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243;p43">
                <a:extLst>
                  <a:ext uri="{FF2B5EF4-FFF2-40B4-BE49-F238E27FC236}">
                    <a16:creationId xmlns:a16="http://schemas.microsoft.com/office/drawing/2014/main" id="{A222C17A-F053-43B1-B587-FACFC0FB3602}"/>
                  </a:ext>
                </a:extLst>
              </p:cNvPr>
              <p:cNvSpPr/>
              <p:nvPr/>
            </p:nvSpPr>
            <p:spPr>
              <a:xfrm>
                <a:off x="2947704" y="688845"/>
                <a:ext cx="12865" cy="7719"/>
              </a:xfrm>
              <a:custGeom>
                <a:avLst/>
                <a:gdLst/>
                <a:ahLst/>
                <a:cxnLst/>
                <a:rect l="l" t="t" r="r" b="b"/>
                <a:pathLst>
                  <a:path w="320" h="192" extrusionOk="0">
                    <a:moveTo>
                      <a:pt x="301" y="1"/>
                    </a:moveTo>
                    <a:cubicBezTo>
                      <a:pt x="198" y="68"/>
                      <a:pt x="83" y="147"/>
                      <a:pt x="2" y="190"/>
                    </a:cubicBezTo>
                    <a:cubicBezTo>
                      <a:pt x="1" y="191"/>
                      <a:pt x="0" y="191"/>
                      <a:pt x="1" y="191"/>
                    </a:cubicBezTo>
                    <a:cubicBezTo>
                      <a:pt x="3" y="191"/>
                      <a:pt x="139" y="126"/>
                      <a:pt x="319" y="46"/>
                    </a:cubicBezTo>
                    <a:lnTo>
                      <a:pt x="301" y="1"/>
                    </a:ln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244;p43">
                <a:extLst>
                  <a:ext uri="{FF2B5EF4-FFF2-40B4-BE49-F238E27FC236}">
                    <a16:creationId xmlns:a16="http://schemas.microsoft.com/office/drawing/2014/main" id="{D123CA63-A962-409B-AF5A-062FE6513303}"/>
                  </a:ext>
                </a:extLst>
              </p:cNvPr>
              <p:cNvSpPr/>
              <p:nvPr/>
            </p:nvSpPr>
            <p:spPr>
              <a:xfrm>
                <a:off x="3079247" y="679759"/>
                <a:ext cx="26534" cy="16805"/>
              </a:xfrm>
              <a:custGeom>
                <a:avLst/>
                <a:gdLst/>
                <a:ahLst/>
                <a:cxnLst/>
                <a:rect l="l" t="t" r="r" b="b"/>
                <a:pathLst>
                  <a:path w="660" h="418" extrusionOk="0">
                    <a:moveTo>
                      <a:pt x="36" y="0"/>
                    </a:moveTo>
                    <a:cubicBezTo>
                      <a:pt x="24" y="29"/>
                      <a:pt x="13" y="59"/>
                      <a:pt x="1" y="87"/>
                    </a:cubicBezTo>
                    <a:cubicBezTo>
                      <a:pt x="290" y="216"/>
                      <a:pt x="655" y="417"/>
                      <a:pt x="660" y="417"/>
                    </a:cubicBezTo>
                    <a:cubicBezTo>
                      <a:pt x="660" y="417"/>
                      <a:pt x="659" y="417"/>
                      <a:pt x="658" y="416"/>
                    </a:cubicBezTo>
                    <a:cubicBezTo>
                      <a:pt x="554" y="354"/>
                      <a:pt x="385" y="213"/>
                      <a:pt x="283" y="150"/>
                    </a:cubicBezTo>
                    <a:cubicBezTo>
                      <a:pt x="200" y="99"/>
                      <a:pt x="118" y="49"/>
                      <a:pt x="36"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245;p43">
                <a:extLst>
                  <a:ext uri="{FF2B5EF4-FFF2-40B4-BE49-F238E27FC236}">
                    <a16:creationId xmlns:a16="http://schemas.microsoft.com/office/drawing/2014/main" id="{6A2E9E72-38F3-4290-9A01-D8C86DF65DE3}"/>
                  </a:ext>
                </a:extLst>
              </p:cNvPr>
              <p:cNvSpPr/>
              <p:nvPr/>
            </p:nvSpPr>
            <p:spPr>
              <a:xfrm>
                <a:off x="3087810" y="652502"/>
                <a:ext cx="26172" cy="26493"/>
              </a:xfrm>
              <a:custGeom>
                <a:avLst/>
                <a:gdLst/>
                <a:ahLst/>
                <a:cxnLst/>
                <a:rect l="l" t="t" r="r" b="b"/>
                <a:pathLst>
                  <a:path w="651" h="659" extrusionOk="0">
                    <a:moveTo>
                      <a:pt x="58" y="1"/>
                    </a:moveTo>
                    <a:cubicBezTo>
                      <a:pt x="39" y="68"/>
                      <a:pt x="19" y="130"/>
                      <a:pt x="1" y="190"/>
                    </a:cubicBezTo>
                    <a:cubicBezTo>
                      <a:pt x="254" y="383"/>
                      <a:pt x="573" y="613"/>
                      <a:pt x="647" y="658"/>
                    </a:cubicBezTo>
                    <a:cubicBezTo>
                      <a:pt x="647" y="658"/>
                      <a:pt x="647" y="658"/>
                      <a:pt x="647" y="658"/>
                    </a:cubicBezTo>
                    <a:cubicBezTo>
                      <a:pt x="650" y="658"/>
                      <a:pt x="301" y="287"/>
                      <a:pt x="58"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246;p43">
                <a:extLst>
                  <a:ext uri="{FF2B5EF4-FFF2-40B4-BE49-F238E27FC236}">
                    <a16:creationId xmlns:a16="http://schemas.microsoft.com/office/drawing/2014/main" id="{5679D051-3A5B-4ADE-8F09-785FF6E351BE}"/>
                  </a:ext>
                </a:extLst>
              </p:cNvPr>
              <p:cNvSpPr/>
              <p:nvPr/>
            </p:nvSpPr>
            <p:spPr>
              <a:xfrm>
                <a:off x="3083227" y="666733"/>
                <a:ext cx="23920" cy="20905"/>
              </a:xfrm>
              <a:custGeom>
                <a:avLst/>
                <a:gdLst/>
                <a:ahLst/>
                <a:cxnLst/>
                <a:rect l="l" t="t" r="r" b="b"/>
                <a:pathLst>
                  <a:path w="595" h="520" extrusionOk="0">
                    <a:moveTo>
                      <a:pt x="58" y="1"/>
                    </a:moveTo>
                    <a:cubicBezTo>
                      <a:pt x="39" y="54"/>
                      <a:pt x="21" y="110"/>
                      <a:pt x="1" y="163"/>
                    </a:cubicBezTo>
                    <a:cubicBezTo>
                      <a:pt x="291" y="332"/>
                      <a:pt x="592" y="519"/>
                      <a:pt x="595" y="519"/>
                    </a:cubicBezTo>
                    <a:cubicBezTo>
                      <a:pt x="595" y="519"/>
                      <a:pt x="595" y="519"/>
                      <a:pt x="594" y="519"/>
                    </a:cubicBezTo>
                    <a:cubicBezTo>
                      <a:pt x="544" y="482"/>
                      <a:pt x="294" y="234"/>
                      <a:pt x="58"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247;p43">
                <a:extLst>
                  <a:ext uri="{FF2B5EF4-FFF2-40B4-BE49-F238E27FC236}">
                    <a16:creationId xmlns:a16="http://schemas.microsoft.com/office/drawing/2014/main" id="{D7ADC7C8-144F-4666-8E82-F6A3B878DFC8}"/>
                  </a:ext>
                </a:extLst>
              </p:cNvPr>
              <p:cNvSpPr/>
              <p:nvPr/>
            </p:nvSpPr>
            <p:spPr>
              <a:xfrm>
                <a:off x="2822272" y="689207"/>
                <a:ext cx="402266" cy="296855"/>
              </a:xfrm>
              <a:custGeom>
                <a:avLst/>
                <a:gdLst/>
                <a:ahLst/>
                <a:cxnLst/>
                <a:rect l="l" t="t" r="r" b="b"/>
                <a:pathLst>
                  <a:path w="10006" h="7384" extrusionOk="0">
                    <a:moveTo>
                      <a:pt x="6331" y="0"/>
                    </a:moveTo>
                    <a:cubicBezTo>
                      <a:pt x="6143" y="438"/>
                      <a:pt x="5916" y="857"/>
                      <a:pt x="5656" y="1256"/>
                    </a:cubicBezTo>
                    <a:cubicBezTo>
                      <a:pt x="6405" y="2268"/>
                      <a:pt x="7122" y="3014"/>
                      <a:pt x="8010" y="3487"/>
                    </a:cubicBezTo>
                    <a:lnTo>
                      <a:pt x="7205" y="3781"/>
                    </a:lnTo>
                    <a:lnTo>
                      <a:pt x="7382" y="4661"/>
                    </a:lnTo>
                    <a:cubicBezTo>
                      <a:pt x="6431" y="4153"/>
                      <a:pt x="5705" y="3447"/>
                      <a:pt x="4819" y="2337"/>
                    </a:cubicBezTo>
                    <a:cubicBezTo>
                      <a:pt x="4145" y="3081"/>
                      <a:pt x="3343" y="3698"/>
                      <a:pt x="2451" y="4160"/>
                    </a:cubicBezTo>
                    <a:lnTo>
                      <a:pt x="2696" y="3274"/>
                    </a:lnTo>
                    <a:lnTo>
                      <a:pt x="1842" y="2976"/>
                    </a:lnTo>
                    <a:cubicBezTo>
                      <a:pt x="2679" y="2541"/>
                      <a:pt x="3422" y="1946"/>
                      <a:pt x="4028" y="1223"/>
                    </a:cubicBezTo>
                    <a:cubicBezTo>
                      <a:pt x="3838" y="906"/>
                      <a:pt x="3671" y="579"/>
                      <a:pt x="3525" y="242"/>
                    </a:cubicBezTo>
                    <a:cubicBezTo>
                      <a:pt x="3478" y="268"/>
                      <a:pt x="3436" y="295"/>
                      <a:pt x="3406" y="315"/>
                    </a:cubicBezTo>
                    <a:cubicBezTo>
                      <a:pt x="3280" y="398"/>
                      <a:pt x="2889" y="658"/>
                      <a:pt x="2560" y="850"/>
                    </a:cubicBezTo>
                    <a:cubicBezTo>
                      <a:pt x="2404" y="1053"/>
                      <a:pt x="2012" y="1560"/>
                      <a:pt x="1512" y="2174"/>
                    </a:cubicBezTo>
                    <a:lnTo>
                      <a:pt x="1730" y="3927"/>
                    </a:lnTo>
                    <a:lnTo>
                      <a:pt x="1" y="7383"/>
                    </a:lnTo>
                    <a:lnTo>
                      <a:pt x="10006" y="7383"/>
                    </a:lnTo>
                    <a:lnTo>
                      <a:pt x="8286" y="3906"/>
                    </a:lnTo>
                    <a:lnTo>
                      <a:pt x="8457" y="2162"/>
                    </a:lnTo>
                    <a:cubicBezTo>
                      <a:pt x="8021" y="1555"/>
                      <a:pt x="7681" y="1052"/>
                      <a:pt x="7543" y="850"/>
                    </a:cubicBezTo>
                    <a:cubicBezTo>
                      <a:pt x="7255" y="658"/>
                      <a:pt x="6913" y="398"/>
                      <a:pt x="6804" y="315"/>
                    </a:cubicBezTo>
                    <a:cubicBezTo>
                      <a:pt x="6705" y="242"/>
                      <a:pt x="6502" y="114"/>
                      <a:pt x="6331"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3248;p43">
                <a:extLst>
                  <a:ext uri="{FF2B5EF4-FFF2-40B4-BE49-F238E27FC236}">
                    <a16:creationId xmlns:a16="http://schemas.microsoft.com/office/drawing/2014/main" id="{B28A9192-92EE-4426-89E4-0A9BC6507DCF}"/>
                  </a:ext>
                </a:extLst>
              </p:cNvPr>
              <p:cNvSpPr/>
              <p:nvPr/>
            </p:nvSpPr>
            <p:spPr>
              <a:xfrm>
                <a:off x="2938458" y="666251"/>
                <a:ext cx="14553" cy="12744"/>
              </a:xfrm>
              <a:custGeom>
                <a:avLst/>
                <a:gdLst/>
                <a:ahLst/>
                <a:cxnLst/>
                <a:rect l="l" t="t" r="r" b="b"/>
                <a:pathLst>
                  <a:path w="362" h="317" extrusionOk="0">
                    <a:moveTo>
                      <a:pt x="331" y="1"/>
                    </a:moveTo>
                    <a:cubicBezTo>
                      <a:pt x="150" y="175"/>
                      <a:pt x="1" y="316"/>
                      <a:pt x="2" y="316"/>
                    </a:cubicBezTo>
                    <a:cubicBezTo>
                      <a:pt x="2" y="316"/>
                      <a:pt x="2" y="316"/>
                      <a:pt x="2" y="316"/>
                    </a:cubicBezTo>
                    <a:cubicBezTo>
                      <a:pt x="51" y="289"/>
                      <a:pt x="194" y="202"/>
                      <a:pt x="361" y="95"/>
                    </a:cubicBezTo>
                    <a:cubicBezTo>
                      <a:pt x="351" y="63"/>
                      <a:pt x="339" y="33"/>
                      <a:pt x="331"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249;p43">
                <a:extLst>
                  <a:ext uri="{FF2B5EF4-FFF2-40B4-BE49-F238E27FC236}">
                    <a16:creationId xmlns:a16="http://schemas.microsoft.com/office/drawing/2014/main" id="{AE5F0293-A2CB-4D1C-A739-A5BEB0EE3E6C}"/>
                  </a:ext>
                </a:extLst>
              </p:cNvPr>
              <p:cNvSpPr/>
              <p:nvPr/>
            </p:nvSpPr>
            <p:spPr>
              <a:xfrm>
                <a:off x="2992691" y="568277"/>
                <a:ext cx="53148" cy="120085"/>
              </a:xfrm>
              <a:custGeom>
                <a:avLst/>
                <a:gdLst/>
                <a:ahLst/>
                <a:cxnLst/>
                <a:rect l="l" t="t" r="r" b="b"/>
                <a:pathLst>
                  <a:path w="1322" h="2987" extrusionOk="0">
                    <a:moveTo>
                      <a:pt x="619" y="0"/>
                    </a:moveTo>
                    <a:cubicBezTo>
                      <a:pt x="607" y="0"/>
                      <a:pt x="594" y="1"/>
                      <a:pt x="582" y="2"/>
                    </a:cubicBezTo>
                    <a:cubicBezTo>
                      <a:pt x="572" y="2"/>
                      <a:pt x="562" y="4"/>
                      <a:pt x="552" y="6"/>
                    </a:cubicBezTo>
                    <a:cubicBezTo>
                      <a:pt x="356" y="48"/>
                      <a:pt x="158" y="267"/>
                      <a:pt x="84" y="536"/>
                    </a:cubicBezTo>
                    <a:cubicBezTo>
                      <a:pt x="0" y="834"/>
                      <a:pt x="25" y="1213"/>
                      <a:pt x="161" y="1727"/>
                    </a:cubicBezTo>
                    <a:cubicBezTo>
                      <a:pt x="275" y="2161"/>
                      <a:pt x="431" y="2582"/>
                      <a:pt x="627" y="2986"/>
                    </a:cubicBezTo>
                    <a:cubicBezTo>
                      <a:pt x="807" y="2649"/>
                      <a:pt x="958" y="2299"/>
                      <a:pt x="1079" y="1938"/>
                    </a:cubicBezTo>
                    <a:cubicBezTo>
                      <a:pt x="1278" y="1343"/>
                      <a:pt x="1322" y="901"/>
                      <a:pt x="1215" y="549"/>
                    </a:cubicBezTo>
                    <a:cubicBezTo>
                      <a:pt x="1122" y="247"/>
                      <a:pt x="850" y="0"/>
                      <a:pt x="619" y="0"/>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250;p43">
                <a:extLst>
                  <a:ext uri="{FF2B5EF4-FFF2-40B4-BE49-F238E27FC236}">
                    <a16:creationId xmlns:a16="http://schemas.microsoft.com/office/drawing/2014/main" id="{E4C2E8FF-D487-415B-928C-55154D900FF8}"/>
                  </a:ext>
                </a:extLst>
              </p:cNvPr>
              <p:cNvSpPr/>
              <p:nvPr/>
            </p:nvSpPr>
            <p:spPr>
              <a:xfrm>
                <a:off x="2875340" y="520477"/>
                <a:ext cx="96687" cy="195987"/>
              </a:xfrm>
              <a:custGeom>
                <a:avLst/>
                <a:gdLst/>
                <a:ahLst/>
                <a:cxnLst/>
                <a:rect l="l" t="t" r="r" b="b"/>
                <a:pathLst>
                  <a:path w="2405" h="4875" extrusionOk="0">
                    <a:moveTo>
                      <a:pt x="1155" y="1"/>
                    </a:moveTo>
                    <a:lnTo>
                      <a:pt x="1" y="281"/>
                    </a:lnTo>
                    <a:cubicBezTo>
                      <a:pt x="1" y="281"/>
                      <a:pt x="623" y="2845"/>
                      <a:pt x="1" y="4826"/>
                    </a:cubicBezTo>
                    <a:lnTo>
                      <a:pt x="6" y="4875"/>
                    </a:lnTo>
                    <a:cubicBezTo>
                      <a:pt x="182" y="4774"/>
                      <a:pt x="366" y="4668"/>
                      <a:pt x="559" y="4559"/>
                    </a:cubicBezTo>
                    <a:cubicBezTo>
                      <a:pt x="559" y="4558"/>
                      <a:pt x="561" y="4556"/>
                      <a:pt x="561" y="4554"/>
                    </a:cubicBezTo>
                    <a:cubicBezTo>
                      <a:pt x="747" y="4283"/>
                      <a:pt x="871" y="4122"/>
                      <a:pt x="962" y="3833"/>
                    </a:cubicBezTo>
                    <a:cubicBezTo>
                      <a:pt x="1041" y="3578"/>
                      <a:pt x="930" y="3635"/>
                      <a:pt x="963" y="3516"/>
                    </a:cubicBezTo>
                    <a:cubicBezTo>
                      <a:pt x="965" y="3509"/>
                      <a:pt x="975" y="3505"/>
                      <a:pt x="990" y="3505"/>
                    </a:cubicBezTo>
                    <a:cubicBezTo>
                      <a:pt x="1029" y="3505"/>
                      <a:pt x="1103" y="3533"/>
                      <a:pt x="1182" y="3618"/>
                    </a:cubicBezTo>
                    <a:cubicBezTo>
                      <a:pt x="1325" y="3777"/>
                      <a:pt x="1224" y="3961"/>
                      <a:pt x="1228" y="3961"/>
                    </a:cubicBezTo>
                    <a:cubicBezTo>
                      <a:pt x="1228" y="3961"/>
                      <a:pt x="1228" y="3961"/>
                      <a:pt x="1228" y="3961"/>
                    </a:cubicBezTo>
                    <a:cubicBezTo>
                      <a:pt x="1346" y="3853"/>
                      <a:pt x="1589" y="3618"/>
                      <a:pt x="1834" y="3402"/>
                    </a:cubicBezTo>
                    <a:cubicBezTo>
                      <a:pt x="1819" y="3353"/>
                      <a:pt x="1805" y="3305"/>
                      <a:pt x="1792" y="3256"/>
                    </a:cubicBezTo>
                    <a:cubicBezTo>
                      <a:pt x="1668" y="2783"/>
                      <a:pt x="1525" y="2072"/>
                      <a:pt x="1720" y="1369"/>
                    </a:cubicBezTo>
                    <a:cubicBezTo>
                      <a:pt x="1836" y="948"/>
                      <a:pt x="2074" y="572"/>
                      <a:pt x="2404" y="291"/>
                    </a:cubicBezTo>
                    <a:cubicBezTo>
                      <a:pt x="1983" y="219"/>
                      <a:pt x="1566" y="121"/>
                      <a:pt x="1155"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3251;p43">
                <a:extLst>
                  <a:ext uri="{FF2B5EF4-FFF2-40B4-BE49-F238E27FC236}">
                    <a16:creationId xmlns:a16="http://schemas.microsoft.com/office/drawing/2014/main" id="{2A190CD3-B70C-4BEA-9759-D353C7845F3E}"/>
                  </a:ext>
                </a:extLst>
              </p:cNvPr>
              <p:cNvSpPr/>
              <p:nvPr/>
            </p:nvSpPr>
            <p:spPr>
              <a:xfrm>
                <a:off x="2714409" y="639315"/>
                <a:ext cx="290141" cy="278603"/>
              </a:xfrm>
              <a:custGeom>
                <a:avLst/>
                <a:gdLst/>
                <a:ahLst/>
                <a:cxnLst/>
                <a:rect l="l" t="t" r="r" b="b"/>
                <a:pathLst>
                  <a:path w="7217" h="6930" extrusionOk="0">
                    <a:moveTo>
                      <a:pt x="6472" y="1"/>
                    </a:moveTo>
                    <a:cubicBezTo>
                      <a:pt x="6368" y="1"/>
                      <a:pt x="6102" y="213"/>
                      <a:pt x="5835" y="448"/>
                    </a:cubicBezTo>
                    <a:cubicBezTo>
                      <a:pt x="5592" y="664"/>
                      <a:pt x="5347" y="899"/>
                      <a:pt x="5230" y="1006"/>
                    </a:cubicBezTo>
                    <a:cubicBezTo>
                      <a:pt x="5230" y="1007"/>
                      <a:pt x="5229" y="1007"/>
                      <a:pt x="5229" y="1007"/>
                    </a:cubicBezTo>
                    <a:cubicBezTo>
                      <a:pt x="5225" y="1007"/>
                      <a:pt x="5328" y="823"/>
                      <a:pt x="5185" y="664"/>
                    </a:cubicBezTo>
                    <a:cubicBezTo>
                      <a:pt x="5105" y="579"/>
                      <a:pt x="5031" y="550"/>
                      <a:pt x="4993" y="550"/>
                    </a:cubicBezTo>
                    <a:cubicBezTo>
                      <a:pt x="4978" y="550"/>
                      <a:pt x="4968" y="555"/>
                      <a:pt x="4966" y="562"/>
                    </a:cubicBezTo>
                    <a:cubicBezTo>
                      <a:pt x="4933" y="679"/>
                      <a:pt x="5044" y="624"/>
                      <a:pt x="4963" y="879"/>
                    </a:cubicBezTo>
                    <a:cubicBezTo>
                      <a:pt x="4873" y="1166"/>
                      <a:pt x="4750" y="1328"/>
                      <a:pt x="4564" y="1600"/>
                    </a:cubicBezTo>
                    <a:cubicBezTo>
                      <a:pt x="4564" y="1600"/>
                      <a:pt x="4562" y="1603"/>
                      <a:pt x="4562" y="1603"/>
                    </a:cubicBezTo>
                    <a:cubicBezTo>
                      <a:pt x="4369" y="1714"/>
                      <a:pt x="4185" y="1820"/>
                      <a:pt x="4009" y="1920"/>
                    </a:cubicBezTo>
                    <a:cubicBezTo>
                      <a:pt x="1016" y="3635"/>
                      <a:pt x="332" y="4149"/>
                      <a:pt x="139" y="4684"/>
                    </a:cubicBezTo>
                    <a:cubicBezTo>
                      <a:pt x="84" y="4837"/>
                      <a:pt x="69" y="4990"/>
                      <a:pt x="52" y="5174"/>
                    </a:cubicBezTo>
                    <a:cubicBezTo>
                      <a:pt x="0" y="5746"/>
                      <a:pt x="300" y="6930"/>
                      <a:pt x="635" y="6930"/>
                    </a:cubicBezTo>
                    <a:cubicBezTo>
                      <a:pt x="647" y="6930"/>
                      <a:pt x="659" y="6928"/>
                      <a:pt x="671" y="6925"/>
                    </a:cubicBezTo>
                    <a:cubicBezTo>
                      <a:pt x="951" y="6853"/>
                      <a:pt x="1380" y="6509"/>
                      <a:pt x="1867" y="6035"/>
                    </a:cubicBezTo>
                    <a:cubicBezTo>
                      <a:pt x="2058" y="5849"/>
                      <a:pt x="2258" y="5642"/>
                      <a:pt x="2461" y="5424"/>
                    </a:cubicBezTo>
                    <a:cubicBezTo>
                      <a:pt x="3058" y="4785"/>
                      <a:pt x="3682" y="4044"/>
                      <a:pt x="4193" y="3415"/>
                    </a:cubicBezTo>
                    <a:cubicBezTo>
                      <a:pt x="4693" y="2801"/>
                      <a:pt x="5087" y="2294"/>
                      <a:pt x="5243" y="2091"/>
                    </a:cubicBezTo>
                    <a:cubicBezTo>
                      <a:pt x="5572" y="1899"/>
                      <a:pt x="5963" y="1639"/>
                      <a:pt x="6087" y="1556"/>
                    </a:cubicBezTo>
                    <a:cubicBezTo>
                      <a:pt x="6119" y="1535"/>
                      <a:pt x="6161" y="1509"/>
                      <a:pt x="6208" y="1483"/>
                    </a:cubicBezTo>
                    <a:cubicBezTo>
                      <a:pt x="6488" y="1317"/>
                      <a:pt x="6983" y="1053"/>
                      <a:pt x="6942" y="998"/>
                    </a:cubicBezTo>
                    <a:cubicBezTo>
                      <a:pt x="6937" y="990"/>
                      <a:pt x="6925" y="987"/>
                      <a:pt x="6907" y="987"/>
                    </a:cubicBezTo>
                    <a:cubicBezTo>
                      <a:pt x="6786" y="987"/>
                      <a:pt x="6402" y="1150"/>
                      <a:pt x="6122" y="1278"/>
                    </a:cubicBezTo>
                    <a:cubicBezTo>
                      <a:pt x="5942" y="1358"/>
                      <a:pt x="5806" y="1423"/>
                      <a:pt x="5804" y="1423"/>
                    </a:cubicBezTo>
                    <a:cubicBezTo>
                      <a:pt x="5803" y="1423"/>
                      <a:pt x="5804" y="1423"/>
                      <a:pt x="5805" y="1422"/>
                    </a:cubicBezTo>
                    <a:cubicBezTo>
                      <a:pt x="5886" y="1379"/>
                      <a:pt x="6001" y="1300"/>
                      <a:pt x="6104" y="1234"/>
                    </a:cubicBezTo>
                    <a:cubicBezTo>
                      <a:pt x="6151" y="1204"/>
                      <a:pt x="6196" y="1176"/>
                      <a:pt x="6233" y="1156"/>
                    </a:cubicBezTo>
                    <a:cubicBezTo>
                      <a:pt x="6494" y="1013"/>
                      <a:pt x="6764" y="885"/>
                      <a:pt x="7003" y="726"/>
                    </a:cubicBezTo>
                    <a:cubicBezTo>
                      <a:pt x="7196" y="597"/>
                      <a:pt x="7216" y="550"/>
                      <a:pt x="7156" y="550"/>
                    </a:cubicBezTo>
                    <a:cubicBezTo>
                      <a:pt x="7112" y="550"/>
                      <a:pt x="7024" y="575"/>
                      <a:pt x="6931" y="614"/>
                    </a:cubicBezTo>
                    <a:cubicBezTo>
                      <a:pt x="6723" y="698"/>
                      <a:pt x="6310" y="912"/>
                      <a:pt x="6037" y="1058"/>
                    </a:cubicBezTo>
                    <a:cubicBezTo>
                      <a:pt x="5878" y="1141"/>
                      <a:pt x="5767" y="1203"/>
                      <a:pt x="5766" y="1203"/>
                    </a:cubicBezTo>
                    <a:cubicBezTo>
                      <a:pt x="5766" y="1203"/>
                      <a:pt x="5766" y="1203"/>
                      <a:pt x="5767" y="1202"/>
                    </a:cubicBezTo>
                    <a:cubicBezTo>
                      <a:pt x="5797" y="1182"/>
                      <a:pt x="5892" y="1102"/>
                      <a:pt x="6013" y="996"/>
                    </a:cubicBezTo>
                    <a:cubicBezTo>
                      <a:pt x="6271" y="776"/>
                      <a:pt x="6649" y="443"/>
                      <a:pt x="6810" y="314"/>
                    </a:cubicBezTo>
                    <a:cubicBezTo>
                      <a:pt x="6885" y="253"/>
                      <a:pt x="6959" y="163"/>
                      <a:pt x="6926" y="163"/>
                    </a:cubicBezTo>
                    <a:cubicBezTo>
                      <a:pt x="6892" y="164"/>
                      <a:pt x="6840" y="149"/>
                      <a:pt x="6607" y="317"/>
                    </a:cubicBezTo>
                    <a:cubicBezTo>
                      <a:pt x="6466" y="419"/>
                      <a:pt x="6174" y="610"/>
                      <a:pt x="5933" y="765"/>
                    </a:cubicBezTo>
                    <a:cubicBezTo>
                      <a:pt x="5765" y="872"/>
                      <a:pt x="5624" y="961"/>
                      <a:pt x="5575" y="986"/>
                    </a:cubicBezTo>
                    <a:cubicBezTo>
                      <a:pt x="5575" y="986"/>
                      <a:pt x="5575" y="986"/>
                      <a:pt x="5575" y="986"/>
                    </a:cubicBezTo>
                    <a:cubicBezTo>
                      <a:pt x="5572" y="986"/>
                      <a:pt x="5723" y="847"/>
                      <a:pt x="5902" y="672"/>
                    </a:cubicBezTo>
                    <a:cubicBezTo>
                      <a:pt x="6186" y="397"/>
                      <a:pt x="6543" y="38"/>
                      <a:pt x="6499" y="8"/>
                    </a:cubicBezTo>
                    <a:cubicBezTo>
                      <a:pt x="6492" y="3"/>
                      <a:pt x="6483" y="1"/>
                      <a:pt x="6472"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252;p43">
                <a:extLst>
                  <a:ext uri="{FF2B5EF4-FFF2-40B4-BE49-F238E27FC236}">
                    <a16:creationId xmlns:a16="http://schemas.microsoft.com/office/drawing/2014/main" id="{BF7AC823-0244-41B9-9FB2-50689B796ED0}"/>
                  </a:ext>
                </a:extLst>
              </p:cNvPr>
              <p:cNvSpPr/>
              <p:nvPr/>
            </p:nvSpPr>
            <p:spPr>
              <a:xfrm>
                <a:off x="2896719" y="515032"/>
                <a:ext cx="247969" cy="361822"/>
              </a:xfrm>
              <a:custGeom>
                <a:avLst/>
                <a:gdLst/>
                <a:ahLst/>
                <a:cxnLst/>
                <a:rect l="l" t="t" r="r" b="b"/>
                <a:pathLst>
                  <a:path w="6168" h="9000" extrusionOk="0">
                    <a:moveTo>
                      <a:pt x="3013" y="1331"/>
                    </a:moveTo>
                    <a:cubicBezTo>
                      <a:pt x="3246" y="1331"/>
                      <a:pt x="3519" y="1576"/>
                      <a:pt x="3612" y="1881"/>
                    </a:cubicBezTo>
                    <a:cubicBezTo>
                      <a:pt x="3719" y="2233"/>
                      <a:pt x="3677" y="2675"/>
                      <a:pt x="3476" y="3270"/>
                    </a:cubicBezTo>
                    <a:cubicBezTo>
                      <a:pt x="3355" y="3631"/>
                      <a:pt x="3204" y="3981"/>
                      <a:pt x="3024" y="4318"/>
                    </a:cubicBezTo>
                    <a:cubicBezTo>
                      <a:pt x="2828" y="3914"/>
                      <a:pt x="2672" y="3493"/>
                      <a:pt x="2558" y="3059"/>
                    </a:cubicBezTo>
                    <a:cubicBezTo>
                      <a:pt x="2422" y="2544"/>
                      <a:pt x="2399" y="2166"/>
                      <a:pt x="2481" y="1866"/>
                    </a:cubicBezTo>
                    <a:cubicBezTo>
                      <a:pt x="2555" y="1599"/>
                      <a:pt x="2754" y="1378"/>
                      <a:pt x="2949" y="1338"/>
                    </a:cubicBezTo>
                    <a:cubicBezTo>
                      <a:pt x="2959" y="1336"/>
                      <a:pt x="2969" y="1334"/>
                      <a:pt x="2977" y="1333"/>
                    </a:cubicBezTo>
                    <a:cubicBezTo>
                      <a:pt x="2989" y="1331"/>
                      <a:pt x="3001" y="1331"/>
                      <a:pt x="3013" y="1331"/>
                    </a:cubicBezTo>
                    <a:close/>
                    <a:moveTo>
                      <a:pt x="3014" y="1"/>
                    </a:moveTo>
                    <a:cubicBezTo>
                      <a:pt x="2951" y="1"/>
                      <a:pt x="2888" y="4"/>
                      <a:pt x="2825" y="11"/>
                    </a:cubicBezTo>
                    <a:cubicBezTo>
                      <a:pt x="2813" y="13"/>
                      <a:pt x="2801" y="14"/>
                      <a:pt x="2790" y="16"/>
                    </a:cubicBezTo>
                    <a:cubicBezTo>
                      <a:pt x="2454" y="66"/>
                      <a:pt x="2141" y="211"/>
                      <a:pt x="1882" y="432"/>
                    </a:cubicBezTo>
                    <a:cubicBezTo>
                      <a:pt x="1552" y="715"/>
                      <a:pt x="1314" y="1091"/>
                      <a:pt x="1198" y="1511"/>
                    </a:cubicBezTo>
                    <a:cubicBezTo>
                      <a:pt x="1003" y="2215"/>
                      <a:pt x="1146" y="2924"/>
                      <a:pt x="1270" y="3397"/>
                    </a:cubicBezTo>
                    <a:cubicBezTo>
                      <a:pt x="1283" y="3448"/>
                      <a:pt x="1297" y="3496"/>
                      <a:pt x="1312" y="3545"/>
                    </a:cubicBezTo>
                    <a:cubicBezTo>
                      <a:pt x="1578" y="3309"/>
                      <a:pt x="1845" y="3096"/>
                      <a:pt x="1947" y="3096"/>
                    </a:cubicBezTo>
                    <a:cubicBezTo>
                      <a:pt x="1958" y="3096"/>
                      <a:pt x="1967" y="3099"/>
                      <a:pt x="1974" y="3104"/>
                    </a:cubicBezTo>
                    <a:cubicBezTo>
                      <a:pt x="2018" y="3136"/>
                      <a:pt x="1661" y="3493"/>
                      <a:pt x="1379" y="3768"/>
                    </a:cubicBezTo>
                    <a:cubicBezTo>
                      <a:pt x="1389" y="3800"/>
                      <a:pt x="1399" y="3832"/>
                      <a:pt x="1409" y="3862"/>
                    </a:cubicBezTo>
                    <a:cubicBezTo>
                      <a:pt x="1649" y="3709"/>
                      <a:pt x="1941" y="3517"/>
                      <a:pt x="2084" y="3414"/>
                    </a:cubicBezTo>
                    <a:cubicBezTo>
                      <a:pt x="2317" y="3246"/>
                      <a:pt x="2367" y="3262"/>
                      <a:pt x="2402" y="3260"/>
                    </a:cubicBezTo>
                    <a:cubicBezTo>
                      <a:pt x="2436" y="3260"/>
                      <a:pt x="2360" y="3350"/>
                      <a:pt x="2286" y="3411"/>
                    </a:cubicBezTo>
                    <a:cubicBezTo>
                      <a:pt x="2125" y="3540"/>
                      <a:pt x="1746" y="3872"/>
                      <a:pt x="1490" y="4094"/>
                    </a:cubicBezTo>
                    <a:cubicBezTo>
                      <a:pt x="1496" y="4115"/>
                      <a:pt x="1503" y="4134"/>
                      <a:pt x="1512" y="4154"/>
                    </a:cubicBezTo>
                    <a:cubicBezTo>
                      <a:pt x="1785" y="4010"/>
                      <a:pt x="2198" y="3793"/>
                      <a:pt x="2406" y="3709"/>
                    </a:cubicBezTo>
                    <a:cubicBezTo>
                      <a:pt x="2500" y="3672"/>
                      <a:pt x="2587" y="3647"/>
                      <a:pt x="2632" y="3647"/>
                    </a:cubicBezTo>
                    <a:cubicBezTo>
                      <a:pt x="2693" y="3647"/>
                      <a:pt x="2673" y="3694"/>
                      <a:pt x="2479" y="3823"/>
                    </a:cubicBezTo>
                    <a:cubicBezTo>
                      <a:pt x="2239" y="3983"/>
                      <a:pt x="1971" y="4110"/>
                      <a:pt x="1709" y="4253"/>
                    </a:cubicBezTo>
                    <a:cubicBezTo>
                      <a:pt x="1671" y="4273"/>
                      <a:pt x="1627" y="4301"/>
                      <a:pt x="1580" y="4332"/>
                    </a:cubicBezTo>
                    <a:lnTo>
                      <a:pt x="1597" y="4375"/>
                    </a:lnTo>
                    <a:cubicBezTo>
                      <a:pt x="1879" y="4247"/>
                      <a:pt x="2263" y="4085"/>
                      <a:pt x="2383" y="4085"/>
                    </a:cubicBezTo>
                    <a:cubicBezTo>
                      <a:pt x="2400" y="4085"/>
                      <a:pt x="2412" y="4088"/>
                      <a:pt x="2417" y="4095"/>
                    </a:cubicBezTo>
                    <a:cubicBezTo>
                      <a:pt x="2459" y="4151"/>
                      <a:pt x="1963" y="4414"/>
                      <a:pt x="1683" y="4580"/>
                    </a:cubicBezTo>
                    <a:cubicBezTo>
                      <a:pt x="1829" y="4917"/>
                      <a:pt x="1998" y="5244"/>
                      <a:pt x="2186" y="5561"/>
                    </a:cubicBezTo>
                    <a:cubicBezTo>
                      <a:pt x="1580" y="6284"/>
                      <a:pt x="837" y="6879"/>
                      <a:pt x="0" y="7314"/>
                    </a:cubicBezTo>
                    <a:lnTo>
                      <a:pt x="854" y="7612"/>
                    </a:lnTo>
                    <a:lnTo>
                      <a:pt x="609" y="8498"/>
                    </a:lnTo>
                    <a:cubicBezTo>
                      <a:pt x="1501" y="8037"/>
                      <a:pt x="2303" y="7420"/>
                      <a:pt x="2977" y="6675"/>
                    </a:cubicBezTo>
                    <a:cubicBezTo>
                      <a:pt x="3861" y="7785"/>
                      <a:pt x="4589" y="8491"/>
                      <a:pt x="5539" y="9000"/>
                    </a:cubicBezTo>
                    <a:lnTo>
                      <a:pt x="5361" y="8119"/>
                    </a:lnTo>
                    <a:lnTo>
                      <a:pt x="6168" y="7825"/>
                    </a:lnTo>
                    <a:cubicBezTo>
                      <a:pt x="5280" y="7352"/>
                      <a:pt x="4563" y="6606"/>
                      <a:pt x="3814" y="5595"/>
                    </a:cubicBezTo>
                    <a:cubicBezTo>
                      <a:pt x="4074" y="5195"/>
                      <a:pt x="4299" y="4776"/>
                      <a:pt x="4489" y="4338"/>
                    </a:cubicBezTo>
                    <a:cubicBezTo>
                      <a:pt x="4324" y="4228"/>
                      <a:pt x="4190" y="4129"/>
                      <a:pt x="4210" y="4097"/>
                    </a:cubicBezTo>
                    <a:cubicBezTo>
                      <a:pt x="4215" y="4090"/>
                      <a:pt x="4225" y="4087"/>
                      <a:pt x="4239" y="4087"/>
                    </a:cubicBezTo>
                    <a:cubicBezTo>
                      <a:pt x="4294" y="4087"/>
                      <a:pt x="4415" y="4130"/>
                      <a:pt x="4552" y="4191"/>
                    </a:cubicBezTo>
                    <a:cubicBezTo>
                      <a:pt x="4564" y="4162"/>
                      <a:pt x="4574" y="4134"/>
                      <a:pt x="4586" y="4105"/>
                    </a:cubicBezTo>
                    <a:cubicBezTo>
                      <a:pt x="4438" y="4020"/>
                      <a:pt x="4294" y="3926"/>
                      <a:pt x="4157" y="3825"/>
                    </a:cubicBezTo>
                    <a:cubicBezTo>
                      <a:pt x="3987" y="3695"/>
                      <a:pt x="3970" y="3647"/>
                      <a:pt x="4023" y="3647"/>
                    </a:cubicBezTo>
                    <a:cubicBezTo>
                      <a:pt x="4062" y="3647"/>
                      <a:pt x="4138" y="3673"/>
                      <a:pt x="4220" y="3711"/>
                    </a:cubicBezTo>
                    <a:cubicBezTo>
                      <a:pt x="4324" y="3758"/>
                      <a:pt x="4485" y="3849"/>
                      <a:pt x="4650" y="3943"/>
                    </a:cubicBezTo>
                    <a:cubicBezTo>
                      <a:pt x="4670" y="3889"/>
                      <a:pt x="4688" y="3835"/>
                      <a:pt x="4707" y="3780"/>
                    </a:cubicBezTo>
                    <a:cubicBezTo>
                      <a:pt x="4554" y="3631"/>
                      <a:pt x="4408" y="3486"/>
                      <a:pt x="4326" y="3411"/>
                    </a:cubicBezTo>
                    <a:cubicBezTo>
                      <a:pt x="4261" y="3351"/>
                      <a:pt x="4196" y="3262"/>
                      <a:pt x="4223" y="3262"/>
                    </a:cubicBezTo>
                    <a:cubicBezTo>
                      <a:pt x="4223" y="3262"/>
                      <a:pt x="4223" y="3262"/>
                      <a:pt x="4224" y="3262"/>
                    </a:cubicBezTo>
                    <a:cubicBezTo>
                      <a:pt x="4228" y="3262"/>
                      <a:pt x="4233" y="3261"/>
                      <a:pt x="4239" y="3261"/>
                    </a:cubicBezTo>
                    <a:cubicBezTo>
                      <a:pt x="4271" y="3261"/>
                      <a:pt x="4330" y="3272"/>
                      <a:pt x="4504" y="3414"/>
                    </a:cubicBezTo>
                    <a:cubicBezTo>
                      <a:pt x="4564" y="3466"/>
                      <a:pt x="4658" y="3538"/>
                      <a:pt x="4762" y="3617"/>
                    </a:cubicBezTo>
                    <a:cubicBezTo>
                      <a:pt x="4782" y="3557"/>
                      <a:pt x="4802" y="3493"/>
                      <a:pt x="4821" y="3428"/>
                    </a:cubicBezTo>
                    <a:cubicBezTo>
                      <a:pt x="4680" y="3262"/>
                      <a:pt x="4576" y="3124"/>
                      <a:pt x="4598" y="3106"/>
                    </a:cubicBezTo>
                    <a:cubicBezTo>
                      <a:pt x="4604" y="3100"/>
                      <a:pt x="4613" y="3098"/>
                      <a:pt x="4623" y="3098"/>
                    </a:cubicBezTo>
                    <a:cubicBezTo>
                      <a:pt x="4672" y="3098"/>
                      <a:pt x="4761" y="3158"/>
                      <a:pt x="4869" y="3252"/>
                    </a:cubicBezTo>
                    <a:cubicBezTo>
                      <a:pt x="4999" y="2747"/>
                      <a:pt x="5077" y="2121"/>
                      <a:pt x="4885" y="1492"/>
                    </a:cubicBezTo>
                    <a:cubicBezTo>
                      <a:pt x="4757" y="1069"/>
                      <a:pt x="4504" y="695"/>
                      <a:pt x="4158" y="420"/>
                    </a:cubicBezTo>
                    <a:cubicBezTo>
                      <a:pt x="3977" y="274"/>
                      <a:pt x="3773" y="162"/>
                      <a:pt x="3553" y="88"/>
                    </a:cubicBezTo>
                    <a:cubicBezTo>
                      <a:pt x="3378" y="30"/>
                      <a:pt x="3196" y="1"/>
                      <a:pt x="301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253;p43">
                <a:extLst>
                  <a:ext uri="{FF2B5EF4-FFF2-40B4-BE49-F238E27FC236}">
                    <a16:creationId xmlns:a16="http://schemas.microsoft.com/office/drawing/2014/main" id="{86F2716D-0C5E-4014-BED8-81CAB115B97A}"/>
                  </a:ext>
                </a:extLst>
              </p:cNvPr>
              <p:cNvSpPr/>
              <p:nvPr/>
            </p:nvSpPr>
            <p:spPr>
              <a:xfrm>
                <a:off x="3055889" y="639195"/>
                <a:ext cx="254643" cy="278603"/>
              </a:xfrm>
              <a:custGeom>
                <a:avLst/>
                <a:gdLst/>
                <a:ahLst/>
                <a:cxnLst/>
                <a:rect l="l" t="t" r="r" b="b"/>
                <a:pathLst>
                  <a:path w="6334" h="6930" extrusionOk="0">
                    <a:moveTo>
                      <a:pt x="654" y="1"/>
                    </a:moveTo>
                    <a:cubicBezTo>
                      <a:pt x="644" y="1"/>
                      <a:pt x="637" y="3"/>
                      <a:pt x="630" y="8"/>
                    </a:cubicBezTo>
                    <a:cubicBezTo>
                      <a:pt x="607" y="28"/>
                      <a:pt x="711" y="166"/>
                      <a:pt x="852" y="332"/>
                    </a:cubicBezTo>
                    <a:cubicBezTo>
                      <a:pt x="1095" y="616"/>
                      <a:pt x="1443" y="988"/>
                      <a:pt x="1441" y="988"/>
                    </a:cubicBezTo>
                    <a:cubicBezTo>
                      <a:pt x="1441" y="988"/>
                      <a:pt x="1441" y="988"/>
                      <a:pt x="1441" y="987"/>
                    </a:cubicBezTo>
                    <a:cubicBezTo>
                      <a:pt x="1367" y="942"/>
                      <a:pt x="1048" y="712"/>
                      <a:pt x="795" y="521"/>
                    </a:cubicBezTo>
                    <a:cubicBezTo>
                      <a:pt x="689" y="442"/>
                      <a:pt x="597" y="369"/>
                      <a:pt x="535" y="318"/>
                    </a:cubicBezTo>
                    <a:cubicBezTo>
                      <a:pt x="361" y="176"/>
                      <a:pt x="302" y="165"/>
                      <a:pt x="270" y="165"/>
                    </a:cubicBezTo>
                    <a:cubicBezTo>
                      <a:pt x="264" y="165"/>
                      <a:pt x="259" y="166"/>
                      <a:pt x="255" y="166"/>
                    </a:cubicBezTo>
                    <a:cubicBezTo>
                      <a:pt x="254" y="166"/>
                      <a:pt x="254" y="166"/>
                      <a:pt x="254" y="166"/>
                    </a:cubicBezTo>
                    <a:cubicBezTo>
                      <a:pt x="227" y="166"/>
                      <a:pt x="292" y="255"/>
                      <a:pt x="357" y="315"/>
                    </a:cubicBezTo>
                    <a:cubicBezTo>
                      <a:pt x="439" y="390"/>
                      <a:pt x="585" y="535"/>
                      <a:pt x="738" y="684"/>
                    </a:cubicBezTo>
                    <a:cubicBezTo>
                      <a:pt x="974" y="917"/>
                      <a:pt x="1224" y="1167"/>
                      <a:pt x="1274" y="1204"/>
                    </a:cubicBezTo>
                    <a:cubicBezTo>
                      <a:pt x="1275" y="1204"/>
                      <a:pt x="1275" y="1204"/>
                      <a:pt x="1275" y="1204"/>
                    </a:cubicBezTo>
                    <a:cubicBezTo>
                      <a:pt x="1272" y="1204"/>
                      <a:pt x="971" y="1016"/>
                      <a:pt x="681" y="847"/>
                    </a:cubicBezTo>
                    <a:cubicBezTo>
                      <a:pt x="516" y="753"/>
                      <a:pt x="355" y="662"/>
                      <a:pt x="253" y="615"/>
                    </a:cubicBezTo>
                    <a:cubicBezTo>
                      <a:pt x="170" y="577"/>
                      <a:pt x="93" y="551"/>
                      <a:pt x="54" y="551"/>
                    </a:cubicBezTo>
                    <a:cubicBezTo>
                      <a:pt x="1" y="551"/>
                      <a:pt x="18" y="599"/>
                      <a:pt x="188" y="727"/>
                    </a:cubicBezTo>
                    <a:cubicBezTo>
                      <a:pt x="325" y="830"/>
                      <a:pt x="469" y="924"/>
                      <a:pt x="617" y="1009"/>
                    </a:cubicBezTo>
                    <a:cubicBezTo>
                      <a:pt x="699" y="1058"/>
                      <a:pt x="781" y="1107"/>
                      <a:pt x="864" y="1157"/>
                    </a:cubicBezTo>
                    <a:cubicBezTo>
                      <a:pt x="968" y="1221"/>
                      <a:pt x="1137" y="1361"/>
                      <a:pt x="1239" y="1425"/>
                    </a:cubicBezTo>
                    <a:cubicBezTo>
                      <a:pt x="1240" y="1426"/>
                      <a:pt x="1241" y="1426"/>
                      <a:pt x="1241" y="1426"/>
                    </a:cubicBezTo>
                    <a:cubicBezTo>
                      <a:pt x="1239" y="1426"/>
                      <a:pt x="872" y="1224"/>
                      <a:pt x="583" y="1095"/>
                    </a:cubicBezTo>
                    <a:cubicBezTo>
                      <a:pt x="449" y="1035"/>
                      <a:pt x="330" y="990"/>
                      <a:pt x="273" y="990"/>
                    </a:cubicBezTo>
                    <a:cubicBezTo>
                      <a:pt x="257" y="990"/>
                      <a:pt x="246" y="993"/>
                      <a:pt x="241" y="1001"/>
                    </a:cubicBezTo>
                    <a:cubicBezTo>
                      <a:pt x="219" y="1034"/>
                      <a:pt x="355" y="1132"/>
                      <a:pt x="520" y="1242"/>
                    </a:cubicBezTo>
                    <a:cubicBezTo>
                      <a:pt x="691" y="1358"/>
                      <a:pt x="894" y="1484"/>
                      <a:pt x="993" y="1558"/>
                    </a:cubicBezTo>
                    <a:cubicBezTo>
                      <a:pt x="1102" y="1640"/>
                      <a:pt x="1444" y="1900"/>
                      <a:pt x="1732" y="2093"/>
                    </a:cubicBezTo>
                    <a:cubicBezTo>
                      <a:pt x="1870" y="2294"/>
                      <a:pt x="2210" y="2797"/>
                      <a:pt x="2646" y="3406"/>
                    </a:cubicBezTo>
                    <a:cubicBezTo>
                      <a:pt x="3639" y="4797"/>
                      <a:pt x="5120" y="6740"/>
                      <a:pt x="5744" y="6925"/>
                    </a:cubicBezTo>
                    <a:cubicBezTo>
                      <a:pt x="5755" y="6928"/>
                      <a:pt x="5766" y="6930"/>
                      <a:pt x="5776" y="6930"/>
                    </a:cubicBezTo>
                    <a:cubicBezTo>
                      <a:pt x="6069" y="6930"/>
                      <a:pt x="6333" y="5747"/>
                      <a:pt x="6288" y="5176"/>
                    </a:cubicBezTo>
                    <a:cubicBezTo>
                      <a:pt x="6263" y="4867"/>
                      <a:pt x="6243" y="4641"/>
                      <a:pt x="6051" y="4367"/>
                    </a:cubicBezTo>
                    <a:cubicBezTo>
                      <a:pt x="5739" y="3918"/>
                      <a:pt x="4973" y="3334"/>
                      <a:pt x="2985" y="2032"/>
                    </a:cubicBezTo>
                    <a:lnTo>
                      <a:pt x="2794" y="1907"/>
                    </a:lnTo>
                    <a:cubicBezTo>
                      <a:pt x="2645" y="1811"/>
                      <a:pt x="2491" y="1710"/>
                      <a:pt x="2329" y="1605"/>
                    </a:cubicBezTo>
                    <a:cubicBezTo>
                      <a:pt x="2329" y="1605"/>
                      <a:pt x="2329" y="1603"/>
                      <a:pt x="2328" y="1601"/>
                    </a:cubicBezTo>
                    <a:cubicBezTo>
                      <a:pt x="2165" y="1330"/>
                      <a:pt x="2056" y="1167"/>
                      <a:pt x="1977" y="878"/>
                    </a:cubicBezTo>
                    <a:cubicBezTo>
                      <a:pt x="1907" y="625"/>
                      <a:pt x="2004" y="681"/>
                      <a:pt x="1976" y="563"/>
                    </a:cubicBezTo>
                    <a:cubicBezTo>
                      <a:pt x="1974" y="556"/>
                      <a:pt x="1965" y="551"/>
                      <a:pt x="1951" y="551"/>
                    </a:cubicBezTo>
                    <a:cubicBezTo>
                      <a:pt x="1917" y="551"/>
                      <a:pt x="1852" y="579"/>
                      <a:pt x="1783" y="665"/>
                    </a:cubicBezTo>
                    <a:cubicBezTo>
                      <a:pt x="1657" y="824"/>
                      <a:pt x="1748" y="1008"/>
                      <a:pt x="1743" y="1008"/>
                    </a:cubicBezTo>
                    <a:cubicBezTo>
                      <a:pt x="1743" y="1008"/>
                      <a:pt x="1743" y="1008"/>
                      <a:pt x="1742" y="1008"/>
                    </a:cubicBezTo>
                    <a:cubicBezTo>
                      <a:pt x="1588" y="845"/>
                      <a:pt x="1182" y="395"/>
                      <a:pt x="900" y="156"/>
                    </a:cubicBezTo>
                    <a:cubicBezTo>
                      <a:pt x="791" y="62"/>
                      <a:pt x="702" y="1"/>
                      <a:pt x="654" y="1"/>
                    </a:cubicBezTo>
                    <a:close/>
                  </a:path>
                </a:pathLst>
              </a:custGeom>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2FCE7BAA-0FAC-43CD-98A0-15408BCA592A}"/>
              </a:ext>
            </a:extLst>
          </p:cNvPr>
          <p:cNvPicPr>
            <a:picLocks noChangeAspect="1"/>
          </p:cNvPicPr>
          <p:nvPr/>
        </p:nvPicPr>
        <p:blipFill rotWithShape="1">
          <a:blip r:embed="rId3"/>
          <a:srcRect l="24427" t="25306" r="18214" b="33876"/>
          <a:stretch/>
        </p:blipFill>
        <p:spPr>
          <a:xfrm>
            <a:off x="7354391" y="-104492"/>
            <a:ext cx="1904748" cy="835442"/>
          </a:xfrm>
          <a:prstGeom prst="rect">
            <a:avLst/>
          </a:prstGeom>
        </p:spPr>
      </p:pic>
      <p:pic>
        <p:nvPicPr>
          <p:cNvPr id="6" name="Picture 5">
            <a:extLst>
              <a:ext uri="{FF2B5EF4-FFF2-40B4-BE49-F238E27FC236}">
                <a16:creationId xmlns:a16="http://schemas.microsoft.com/office/drawing/2014/main" id="{274B679D-0E67-4C4F-B0D8-C51756419863}"/>
              </a:ext>
            </a:extLst>
          </p:cNvPr>
          <p:cNvPicPr>
            <a:picLocks noChangeAspect="1"/>
          </p:cNvPicPr>
          <p:nvPr/>
        </p:nvPicPr>
        <p:blipFill rotWithShape="1">
          <a:blip r:embed="rId4"/>
          <a:srcRect r="2941" b="261"/>
          <a:stretch/>
        </p:blipFill>
        <p:spPr>
          <a:xfrm>
            <a:off x="762000" y="-65583"/>
            <a:ext cx="935693" cy="813061"/>
          </a:xfrm>
          <a:prstGeom prst="rect">
            <a:avLst/>
          </a:prstGeom>
        </p:spPr>
      </p:pic>
      <p:pic>
        <p:nvPicPr>
          <p:cNvPr id="8" name="Picture 7">
            <a:extLst>
              <a:ext uri="{FF2B5EF4-FFF2-40B4-BE49-F238E27FC236}">
                <a16:creationId xmlns:a16="http://schemas.microsoft.com/office/drawing/2014/main" id="{1C7BC01E-A72B-479E-B63B-A5F096979DE5}"/>
              </a:ext>
            </a:extLst>
          </p:cNvPr>
          <p:cNvPicPr>
            <a:picLocks noChangeAspect="1"/>
          </p:cNvPicPr>
          <p:nvPr/>
        </p:nvPicPr>
        <p:blipFill>
          <a:blip r:embed="rId5"/>
          <a:stretch>
            <a:fillRect/>
          </a:stretch>
        </p:blipFill>
        <p:spPr>
          <a:xfrm>
            <a:off x="-105058" y="8647"/>
            <a:ext cx="956565" cy="72230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1000"/>
                                        <p:tgtEl>
                                          <p:spTgt spid="35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25"/>
                                        </p:tgtEl>
                                        <p:attrNameLst>
                                          <p:attrName>style.visibility</p:attrName>
                                        </p:attrNameLst>
                                      </p:cBhvr>
                                      <p:to>
                                        <p:strVal val="visible"/>
                                      </p:to>
                                    </p:set>
                                    <p:anim calcmode="lin" valueType="num">
                                      <p:cBhvr additive="base">
                                        <p:cTn id="15" dur="500" fill="hold"/>
                                        <p:tgtEl>
                                          <p:spTgt spid="625"/>
                                        </p:tgtEl>
                                        <p:attrNameLst>
                                          <p:attrName>ppt_x</p:attrName>
                                        </p:attrNameLst>
                                      </p:cBhvr>
                                      <p:tavLst>
                                        <p:tav tm="0">
                                          <p:val>
                                            <p:strVal val="#ppt_x"/>
                                          </p:val>
                                        </p:tav>
                                        <p:tav tm="100000">
                                          <p:val>
                                            <p:strVal val="#ppt_x"/>
                                          </p:val>
                                        </p:tav>
                                      </p:tavLst>
                                    </p:anim>
                                    <p:anim calcmode="lin" valueType="num">
                                      <p:cBhvr additive="base">
                                        <p:cTn id="16" dur="500" fill="hold"/>
                                        <p:tgtEl>
                                          <p:spTgt spid="6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EFAB4-F1C1-463E-8CEC-ECC84691B5DB}"/>
              </a:ext>
            </a:extLst>
          </p:cNvPr>
          <p:cNvSpPr>
            <a:spLocks noGrp="1"/>
          </p:cNvSpPr>
          <p:nvPr>
            <p:ph type="title"/>
          </p:nvPr>
        </p:nvSpPr>
        <p:spPr>
          <a:xfrm>
            <a:off x="294580" y="298051"/>
            <a:ext cx="3624000" cy="572700"/>
          </a:xfrm>
        </p:spPr>
        <p:txBody>
          <a:bodyPr>
            <a:noAutofit/>
          </a:bodyPr>
          <a:lstStyle/>
          <a:p>
            <a:r>
              <a:rPr lang="ar-SA" sz="3000" b="1" dirty="0">
                <a:latin typeface="Times New Roman" panose="02020603050405020304" pitchFamily="18" charset="0"/>
                <a:cs typeface="Times New Roman" panose="02020603050405020304" pitchFamily="18" charset="0"/>
              </a:rPr>
              <a:t>2</a:t>
            </a:r>
            <a:r>
              <a:rPr lang="en-US" sz="3000" b="1" dirty="0">
                <a:latin typeface="Times New Roman" panose="02020603050405020304" pitchFamily="18" charset="0"/>
                <a:cs typeface="Times New Roman" panose="02020603050405020304" pitchFamily="18" charset="0"/>
              </a:rPr>
              <a:t>. System Objectives </a:t>
            </a:r>
            <a:endParaRPr lang="en-US" sz="3000" dirty="0"/>
          </a:p>
        </p:txBody>
      </p:sp>
      <p:sp>
        <p:nvSpPr>
          <p:cNvPr id="3" name="Text Placeholder 2">
            <a:extLst>
              <a:ext uri="{FF2B5EF4-FFF2-40B4-BE49-F238E27FC236}">
                <a16:creationId xmlns:a16="http://schemas.microsoft.com/office/drawing/2014/main" id="{FA10E4A2-0343-4C83-B4A8-6D187CB0B520}"/>
              </a:ext>
            </a:extLst>
          </p:cNvPr>
          <p:cNvSpPr>
            <a:spLocks noGrp="1"/>
          </p:cNvSpPr>
          <p:nvPr>
            <p:ph type="body" idx="1"/>
          </p:nvPr>
        </p:nvSpPr>
        <p:spPr>
          <a:xfrm>
            <a:off x="-74506" y="1002831"/>
            <a:ext cx="5000565" cy="2490900"/>
          </a:xfrm>
        </p:spPr>
        <p:txBody>
          <a:bodyPr>
            <a:noAutofit/>
          </a:bodyPr>
          <a:lstStyle/>
          <a:p>
            <a:pPr marL="285750" indent="-171450">
              <a:buFont typeface="Wingdings" panose="05000000000000000000" pitchFamily="2" charset="2"/>
              <a:buChar char="v"/>
            </a:pPr>
            <a:r>
              <a:rPr lang="en-GB" sz="1800" b="1" dirty="0">
                <a:latin typeface="Times New Roman" panose="02020603050405020304" pitchFamily="18" charset="0"/>
                <a:cs typeface="Times New Roman" panose="02020603050405020304" pitchFamily="18" charset="0"/>
              </a:rPr>
              <a:t>Integrate diverse data sources </a:t>
            </a:r>
            <a:r>
              <a:rPr lang="en-GB" sz="1800" dirty="0">
                <a:latin typeface="Times New Roman" panose="02020603050405020304" pitchFamily="18" charset="0"/>
                <a:cs typeface="Times New Roman" panose="02020603050405020304" pitchFamily="18" charset="0"/>
              </a:rPr>
              <a:t>for a comprehensive view of each patient's condition.</a:t>
            </a:r>
          </a:p>
          <a:p>
            <a:pPr marL="285750" indent="-1714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Promote collaboration and knowledge sharing </a:t>
            </a:r>
            <a:r>
              <a:rPr lang="en-GB" sz="1800" dirty="0">
                <a:latin typeface="Times New Roman" panose="02020603050405020304" pitchFamily="18" charset="0"/>
                <a:cs typeface="Times New Roman" panose="02020603050405020304" pitchFamily="18" charset="0"/>
              </a:rPr>
              <a:t>among medical professionals.</a:t>
            </a:r>
          </a:p>
          <a:p>
            <a:pPr marL="285750" indent="-1714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Support ongoing </a:t>
            </a:r>
            <a:r>
              <a:rPr lang="en-GB" sz="1800" b="1" dirty="0">
                <a:latin typeface="Times New Roman" panose="02020603050405020304" pitchFamily="18" charset="0"/>
                <a:cs typeface="Times New Roman" panose="02020603050405020304" pitchFamily="18" charset="0"/>
              </a:rPr>
              <a:t>research and development</a:t>
            </a:r>
            <a:r>
              <a:rPr lang="en-GB" sz="1800" dirty="0">
                <a:latin typeface="Times New Roman" panose="02020603050405020304" pitchFamily="18" charset="0"/>
                <a:cs typeface="Times New Roman" panose="02020603050405020304" pitchFamily="18" charset="0"/>
              </a:rPr>
              <a:t> in </a:t>
            </a:r>
            <a:r>
              <a:rPr lang="en-GB" sz="1800" b="1" dirty="0">
                <a:latin typeface="Times New Roman" panose="02020603050405020304" pitchFamily="18" charset="0"/>
                <a:cs typeface="Times New Roman" panose="02020603050405020304" pitchFamily="18" charset="0"/>
              </a:rPr>
              <a:t>breast cancer diagnosis and treatment</a:t>
            </a:r>
            <a:r>
              <a:rPr lang="en-GB"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endParaRPr lang="en-US" sz="1800" dirty="0"/>
          </a:p>
        </p:txBody>
      </p:sp>
      <p:grpSp>
        <p:nvGrpSpPr>
          <p:cNvPr id="4" name="Google Shape;3393;p112">
            <a:extLst>
              <a:ext uri="{FF2B5EF4-FFF2-40B4-BE49-F238E27FC236}">
                <a16:creationId xmlns:a16="http://schemas.microsoft.com/office/drawing/2014/main" id="{17A617FD-B65B-4A0D-9EEA-A426E4BCAA1B}"/>
              </a:ext>
            </a:extLst>
          </p:cNvPr>
          <p:cNvGrpSpPr/>
          <p:nvPr/>
        </p:nvGrpSpPr>
        <p:grpSpPr>
          <a:xfrm>
            <a:off x="5534519" y="1002831"/>
            <a:ext cx="2504816" cy="3548105"/>
            <a:chOff x="5573125" y="336750"/>
            <a:chExt cx="406725" cy="576150"/>
          </a:xfrm>
        </p:grpSpPr>
        <p:sp>
          <p:nvSpPr>
            <p:cNvPr id="5" name="Google Shape;3394;p112">
              <a:extLst>
                <a:ext uri="{FF2B5EF4-FFF2-40B4-BE49-F238E27FC236}">
                  <a16:creationId xmlns:a16="http://schemas.microsoft.com/office/drawing/2014/main" id="{DFCF4DD2-2EE0-4A38-9641-C30CA6E254D2}"/>
                </a:ext>
              </a:extLst>
            </p:cNvPr>
            <p:cNvSpPr/>
            <p:nvPr/>
          </p:nvSpPr>
          <p:spPr>
            <a:xfrm>
              <a:off x="5573125" y="401350"/>
              <a:ext cx="406725" cy="511550"/>
            </a:xfrm>
            <a:custGeom>
              <a:avLst/>
              <a:gdLst/>
              <a:ahLst/>
              <a:cxnLst/>
              <a:rect l="l" t="t" r="r" b="b"/>
              <a:pathLst>
                <a:path w="16269" h="20462" extrusionOk="0">
                  <a:moveTo>
                    <a:pt x="1294" y="1"/>
                  </a:moveTo>
                  <a:cubicBezTo>
                    <a:pt x="580" y="1"/>
                    <a:pt x="1" y="579"/>
                    <a:pt x="1" y="1294"/>
                  </a:cubicBezTo>
                  <a:lnTo>
                    <a:pt x="1" y="19168"/>
                  </a:lnTo>
                  <a:cubicBezTo>
                    <a:pt x="1" y="19882"/>
                    <a:pt x="580" y="20460"/>
                    <a:pt x="1294" y="20462"/>
                  </a:cubicBezTo>
                  <a:lnTo>
                    <a:pt x="14975" y="20462"/>
                  </a:lnTo>
                  <a:cubicBezTo>
                    <a:pt x="15689" y="20460"/>
                    <a:pt x="16268" y="19882"/>
                    <a:pt x="16269" y="19168"/>
                  </a:cubicBezTo>
                  <a:lnTo>
                    <a:pt x="16269" y="1294"/>
                  </a:lnTo>
                  <a:cubicBezTo>
                    <a:pt x="16268" y="580"/>
                    <a:pt x="15689" y="1"/>
                    <a:pt x="14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95;p112">
              <a:extLst>
                <a:ext uri="{FF2B5EF4-FFF2-40B4-BE49-F238E27FC236}">
                  <a16:creationId xmlns:a16="http://schemas.microsoft.com/office/drawing/2014/main" id="{49E77DCB-78F1-4BDB-B921-D80048F1215D}"/>
                </a:ext>
              </a:extLst>
            </p:cNvPr>
            <p:cNvSpPr/>
            <p:nvPr/>
          </p:nvSpPr>
          <p:spPr>
            <a:xfrm>
              <a:off x="5609075" y="437300"/>
              <a:ext cx="334850" cy="439650"/>
            </a:xfrm>
            <a:custGeom>
              <a:avLst/>
              <a:gdLst/>
              <a:ahLst/>
              <a:cxnLst/>
              <a:rect l="l" t="t" r="r" b="b"/>
              <a:pathLst>
                <a:path w="13394" h="17586" extrusionOk="0">
                  <a:moveTo>
                    <a:pt x="115" y="0"/>
                  </a:moveTo>
                  <a:cubicBezTo>
                    <a:pt x="51" y="0"/>
                    <a:pt x="0" y="52"/>
                    <a:pt x="0" y="114"/>
                  </a:cubicBezTo>
                  <a:lnTo>
                    <a:pt x="0" y="17471"/>
                  </a:lnTo>
                  <a:cubicBezTo>
                    <a:pt x="0" y="17535"/>
                    <a:pt x="51" y="17586"/>
                    <a:pt x="115" y="17586"/>
                  </a:cubicBezTo>
                  <a:lnTo>
                    <a:pt x="13278" y="17586"/>
                  </a:lnTo>
                  <a:cubicBezTo>
                    <a:pt x="13342" y="17586"/>
                    <a:pt x="13393" y="17535"/>
                    <a:pt x="13393" y="17471"/>
                  </a:cubicBezTo>
                  <a:lnTo>
                    <a:pt x="13393" y="114"/>
                  </a:lnTo>
                  <a:cubicBezTo>
                    <a:pt x="13393" y="52"/>
                    <a:pt x="13342" y="0"/>
                    <a:pt x="13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96;p112">
              <a:extLst>
                <a:ext uri="{FF2B5EF4-FFF2-40B4-BE49-F238E27FC236}">
                  <a16:creationId xmlns:a16="http://schemas.microsoft.com/office/drawing/2014/main" id="{C336D12F-369C-45B0-9EC7-8A76F162EB7B}"/>
                </a:ext>
              </a:extLst>
            </p:cNvPr>
            <p:cNvSpPr/>
            <p:nvPr/>
          </p:nvSpPr>
          <p:spPr>
            <a:xfrm>
              <a:off x="5718025" y="711975"/>
              <a:ext cx="179975" cy="17175"/>
            </a:xfrm>
            <a:custGeom>
              <a:avLst/>
              <a:gdLst/>
              <a:ahLst/>
              <a:cxnLst/>
              <a:rect l="l" t="t" r="r" b="b"/>
              <a:pathLst>
                <a:path w="7199" h="687" extrusionOk="0">
                  <a:moveTo>
                    <a:pt x="343" y="1"/>
                  </a:moveTo>
                  <a:cubicBezTo>
                    <a:pt x="154" y="1"/>
                    <a:pt x="0" y="154"/>
                    <a:pt x="0" y="344"/>
                  </a:cubicBezTo>
                  <a:cubicBezTo>
                    <a:pt x="0" y="533"/>
                    <a:pt x="154" y="686"/>
                    <a:pt x="343" y="686"/>
                  </a:cubicBezTo>
                  <a:lnTo>
                    <a:pt x="6857" y="686"/>
                  </a:lnTo>
                  <a:cubicBezTo>
                    <a:pt x="7046" y="686"/>
                    <a:pt x="7199" y="533"/>
                    <a:pt x="7199" y="344"/>
                  </a:cubicBezTo>
                  <a:cubicBezTo>
                    <a:pt x="7199" y="154"/>
                    <a:pt x="7046" y="1"/>
                    <a:pt x="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97;p112">
              <a:extLst>
                <a:ext uri="{FF2B5EF4-FFF2-40B4-BE49-F238E27FC236}">
                  <a16:creationId xmlns:a16="http://schemas.microsoft.com/office/drawing/2014/main" id="{586817E6-A1C8-405F-9163-3FCD4EC5DFB4}"/>
                </a:ext>
              </a:extLst>
            </p:cNvPr>
            <p:cNvSpPr/>
            <p:nvPr/>
          </p:nvSpPr>
          <p:spPr>
            <a:xfrm>
              <a:off x="5718025" y="748700"/>
              <a:ext cx="179975" cy="17125"/>
            </a:xfrm>
            <a:custGeom>
              <a:avLst/>
              <a:gdLst/>
              <a:ahLst/>
              <a:cxnLst/>
              <a:rect l="l" t="t" r="r" b="b"/>
              <a:pathLst>
                <a:path w="7199" h="685" extrusionOk="0">
                  <a:moveTo>
                    <a:pt x="343" y="1"/>
                  </a:moveTo>
                  <a:cubicBezTo>
                    <a:pt x="154" y="1"/>
                    <a:pt x="0" y="154"/>
                    <a:pt x="0" y="343"/>
                  </a:cubicBezTo>
                  <a:cubicBezTo>
                    <a:pt x="0" y="531"/>
                    <a:pt x="154" y="685"/>
                    <a:pt x="343" y="685"/>
                  </a:cubicBezTo>
                  <a:lnTo>
                    <a:pt x="6857" y="685"/>
                  </a:lnTo>
                  <a:cubicBezTo>
                    <a:pt x="7046" y="685"/>
                    <a:pt x="7199" y="531"/>
                    <a:pt x="7199" y="343"/>
                  </a:cubicBezTo>
                  <a:cubicBezTo>
                    <a:pt x="7199" y="154"/>
                    <a:pt x="7046" y="1"/>
                    <a:pt x="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98;p112">
              <a:extLst>
                <a:ext uri="{FF2B5EF4-FFF2-40B4-BE49-F238E27FC236}">
                  <a16:creationId xmlns:a16="http://schemas.microsoft.com/office/drawing/2014/main" id="{9DFBB335-E4A3-4925-BE00-B4076F5DC9A8}"/>
                </a:ext>
              </a:extLst>
            </p:cNvPr>
            <p:cNvSpPr/>
            <p:nvPr/>
          </p:nvSpPr>
          <p:spPr>
            <a:xfrm>
              <a:off x="5718025" y="785400"/>
              <a:ext cx="179975" cy="17150"/>
            </a:xfrm>
            <a:custGeom>
              <a:avLst/>
              <a:gdLst/>
              <a:ahLst/>
              <a:cxnLst/>
              <a:rect l="l" t="t" r="r" b="b"/>
              <a:pathLst>
                <a:path w="7199" h="686" extrusionOk="0">
                  <a:moveTo>
                    <a:pt x="343" y="0"/>
                  </a:moveTo>
                  <a:cubicBezTo>
                    <a:pt x="154" y="0"/>
                    <a:pt x="0" y="153"/>
                    <a:pt x="0" y="342"/>
                  </a:cubicBezTo>
                  <a:cubicBezTo>
                    <a:pt x="0" y="532"/>
                    <a:pt x="154" y="685"/>
                    <a:pt x="343" y="685"/>
                  </a:cubicBezTo>
                  <a:lnTo>
                    <a:pt x="6857" y="685"/>
                  </a:lnTo>
                  <a:cubicBezTo>
                    <a:pt x="7046" y="685"/>
                    <a:pt x="7199" y="532"/>
                    <a:pt x="7199" y="342"/>
                  </a:cubicBezTo>
                  <a:cubicBezTo>
                    <a:pt x="7199" y="153"/>
                    <a:pt x="7046" y="0"/>
                    <a:pt x="6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99;p112">
              <a:extLst>
                <a:ext uri="{FF2B5EF4-FFF2-40B4-BE49-F238E27FC236}">
                  <a16:creationId xmlns:a16="http://schemas.microsoft.com/office/drawing/2014/main" id="{A47AF7D2-AC0F-4998-9FEF-34D2979C613A}"/>
                </a:ext>
              </a:extLst>
            </p:cNvPr>
            <p:cNvSpPr/>
            <p:nvPr/>
          </p:nvSpPr>
          <p:spPr>
            <a:xfrm>
              <a:off x="5717850" y="822075"/>
              <a:ext cx="180350" cy="17150"/>
            </a:xfrm>
            <a:custGeom>
              <a:avLst/>
              <a:gdLst/>
              <a:ahLst/>
              <a:cxnLst/>
              <a:rect l="l" t="t" r="r" b="b"/>
              <a:pathLst>
                <a:path w="7214" h="686" extrusionOk="0">
                  <a:moveTo>
                    <a:pt x="344" y="0"/>
                  </a:moveTo>
                  <a:cubicBezTo>
                    <a:pt x="155" y="0"/>
                    <a:pt x="1" y="153"/>
                    <a:pt x="1" y="343"/>
                  </a:cubicBezTo>
                  <a:cubicBezTo>
                    <a:pt x="1" y="533"/>
                    <a:pt x="155" y="686"/>
                    <a:pt x="344" y="686"/>
                  </a:cubicBezTo>
                  <a:cubicBezTo>
                    <a:pt x="346" y="686"/>
                    <a:pt x="348" y="686"/>
                    <a:pt x="350" y="686"/>
                  </a:cubicBezTo>
                  <a:lnTo>
                    <a:pt x="6864" y="686"/>
                  </a:lnTo>
                  <a:cubicBezTo>
                    <a:pt x="6866" y="686"/>
                    <a:pt x="6868" y="686"/>
                    <a:pt x="6870" y="686"/>
                  </a:cubicBezTo>
                  <a:cubicBezTo>
                    <a:pt x="7059" y="686"/>
                    <a:pt x="7213" y="533"/>
                    <a:pt x="7213" y="343"/>
                  </a:cubicBezTo>
                  <a:cubicBezTo>
                    <a:pt x="7213" y="153"/>
                    <a:pt x="7059" y="0"/>
                    <a:pt x="6870" y="0"/>
                  </a:cubicBezTo>
                  <a:cubicBezTo>
                    <a:pt x="6868" y="0"/>
                    <a:pt x="6866" y="0"/>
                    <a:pt x="6864" y="1"/>
                  </a:cubicBezTo>
                  <a:lnTo>
                    <a:pt x="350" y="1"/>
                  </a:lnTo>
                  <a:cubicBezTo>
                    <a:pt x="348" y="0"/>
                    <a:pt x="346"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00;p112">
              <a:extLst>
                <a:ext uri="{FF2B5EF4-FFF2-40B4-BE49-F238E27FC236}">
                  <a16:creationId xmlns:a16="http://schemas.microsoft.com/office/drawing/2014/main" id="{4C7118BA-A022-4464-BB3D-AE8F39BD6889}"/>
                </a:ext>
              </a:extLst>
            </p:cNvPr>
            <p:cNvSpPr/>
            <p:nvPr/>
          </p:nvSpPr>
          <p:spPr>
            <a:xfrm>
              <a:off x="5656100" y="711975"/>
              <a:ext cx="43825" cy="17175"/>
            </a:xfrm>
            <a:custGeom>
              <a:avLst/>
              <a:gdLst/>
              <a:ahLst/>
              <a:cxnLst/>
              <a:rect l="l" t="t" r="r" b="b"/>
              <a:pathLst>
                <a:path w="1753" h="687" extrusionOk="0">
                  <a:moveTo>
                    <a:pt x="344" y="1"/>
                  </a:moveTo>
                  <a:cubicBezTo>
                    <a:pt x="154" y="1"/>
                    <a:pt x="0" y="154"/>
                    <a:pt x="0" y="344"/>
                  </a:cubicBezTo>
                  <a:cubicBezTo>
                    <a:pt x="0" y="533"/>
                    <a:pt x="154" y="686"/>
                    <a:pt x="344" y="686"/>
                  </a:cubicBezTo>
                  <a:lnTo>
                    <a:pt x="1410" y="686"/>
                  </a:lnTo>
                  <a:cubicBezTo>
                    <a:pt x="1599" y="686"/>
                    <a:pt x="1753" y="533"/>
                    <a:pt x="1753" y="344"/>
                  </a:cubicBezTo>
                  <a:cubicBezTo>
                    <a:pt x="1753" y="154"/>
                    <a:pt x="1599" y="1"/>
                    <a:pt x="1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01;p112">
              <a:extLst>
                <a:ext uri="{FF2B5EF4-FFF2-40B4-BE49-F238E27FC236}">
                  <a16:creationId xmlns:a16="http://schemas.microsoft.com/office/drawing/2014/main" id="{38CEEE7C-0064-4795-AEF0-5F12BD96ED70}"/>
                </a:ext>
              </a:extLst>
            </p:cNvPr>
            <p:cNvSpPr/>
            <p:nvPr/>
          </p:nvSpPr>
          <p:spPr>
            <a:xfrm>
              <a:off x="5656100" y="748700"/>
              <a:ext cx="43825" cy="17125"/>
            </a:xfrm>
            <a:custGeom>
              <a:avLst/>
              <a:gdLst/>
              <a:ahLst/>
              <a:cxnLst/>
              <a:rect l="l" t="t" r="r" b="b"/>
              <a:pathLst>
                <a:path w="1753" h="685" extrusionOk="0">
                  <a:moveTo>
                    <a:pt x="344" y="1"/>
                  </a:moveTo>
                  <a:cubicBezTo>
                    <a:pt x="154" y="1"/>
                    <a:pt x="0" y="154"/>
                    <a:pt x="0" y="343"/>
                  </a:cubicBezTo>
                  <a:cubicBezTo>
                    <a:pt x="0" y="531"/>
                    <a:pt x="154" y="685"/>
                    <a:pt x="344" y="685"/>
                  </a:cubicBezTo>
                  <a:lnTo>
                    <a:pt x="1410" y="685"/>
                  </a:lnTo>
                  <a:cubicBezTo>
                    <a:pt x="1599" y="685"/>
                    <a:pt x="1753" y="531"/>
                    <a:pt x="1753" y="343"/>
                  </a:cubicBezTo>
                  <a:cubicBezTo>
                    <a:pt x="1753" y="154"/>
                    <a:pt x="1599" y="1"/>
                    <a:pt x="1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02;p112">
              <a:extLst>
                <a:ext uri="{FF2B5EF4-FFF2-40B4-BE49-F238E27FC236}">
                  <a16:creationId xmlns:a16="http://schemas.microsoft.com/office/drawing/2014/main" id="{0ABA775F-773F-4F4F-AEED-76286CC376DA}"/>
                </a:ext>
              </a:extLst>
            </p:cNvPr>
            <p:cNvSpPr/>
            <p:nvPr/>
          </p:nvSpPr>
          <p:spPr>
            <a:xfrm>
              <a:off x="5656100" y="785400"/>
              <a:ext cx="43825" cy="17150"/>
            </a:xfrm>
            <a:custGeom>
              <a:avLst/>
              <a:gdLst/>
              <a:ahLst/>
              <a:cxnLst/>
              <a:rect l="l" t="t" r="r" b="b"/>
              <a:pathLst>
                <a:path w="1753" h="686" extrusionOk="0">
                  <a:moveTo>
                    <a:pt x="344" y="0"/>
                  </a:moveTo>
                  <a:cubicBezTo>
                    <a:pt x="154" y="0"/>
                    <a:pt x="0" y="153"/>
                    <a:pt x="0" y="342"/>
                  </a:cubicBezTo>
                  <a:cubicBezTo>
                    <a:pt x="0" y="532"/>
                    <a:pt x="154" y="685"/>
                    <a:pt x="344" y="685"/>
                  </a:cubicBezTo>
                  <a:lnTo>
                    <a:pt x="1410" y="685"/>
                  </a:lnTo>
                  <a:cubicBezTo>
                    <a:pt x="1599" y="685"/>
                    <a:pt x="1753" y="532"/>
                    <a:pt x="1753" y="342"/>
                  </a:cubicBezTo>
                  <a:cubicBezTo>
                    <a:pt x="1753" y="153"/>
                    <a:pt x="1599" y="0"/>
                    <a:pt x="1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03;p112">
              <a:extLst>
                <a:ext uri="{FF2B5EF4-FFF2-40B4-BE49-F238E27FC236}">
                  <a16:creationId xmlns:a16="http://schemas.microsoft.com/office/drawing/2014/main" id="{D065AC73-7028-4578-BB91-CA8505552C98}"/>
                </a:ext>
              </a:extLst>
            </p:cNvPr>
            <p:cNvSpPr/>
            <p:nvPr/>
          </p:nvSpPr>
          <p:spPr>
            <a:xfrm>
              <a:off x="5655950" y="822075"/>
              <a:ext cx="44150" cy="17150"/>
            </a:xfrm>
            <a:custGeom>
              <a:avLst/>
              <a:gdLst/>
              <a:ahLst/>
              <a:cxnLst/>
              <a:rect l="l" t="t" r="r" b="b"/>
              <a:pathLst>
                <a:path w="1766" h="686" extrusionOk="0">
                  <a:moveTo>
                    <a:pt x="344" y="0"/>
                  </a:moveTo>
                  <a:cubicBezTo>
                    <a:pt x="155" y="0"/>
                    <a:pt x="0" y="153"/>
                    <a:pt x="0" y="343"/>
                  </a:cubicBezTo>
                  <a:cubicBezTo>
                    <a:pt x="0" y="533"/>
                    <a:pt x="155" y="686"/>
                    <a:pt x="344" y="686"/>
                  </a:cubicBezTo>
                  <a:cubicBezTo>
                    <a:pt x="346" y="686"/>
                    <a:pt x="348" y="686"/>
                    <a:pt x="350" y="686"/>
                  </a:cubicBezTo>
                  <a:lnTo>
                    <a:pt x="1416" y="686"/>
                  </a:lnTo>
                  <a:cubicBezTo>
                    <a:pt x="1418" y="686"/>
                    <a:pt x="1420" y="686"/>
                    <a:pt x="1422" y="686"/>
                  </a:cubicBezTo>
                  <a:cubicBezTo>
                    <a:pt x="1611" y="686"/>
                    <a:pt x="1766" y="533"/>
                    <a:pt x="1766" y="343"/>
                  </a:cubicBezTo>
                  <a:cubicBezTo>
                    <a:pt x="1766" y="153"/>
                    <a:pt x="1611" y="0"/>
                    <a:pt x="1422" y="0"/>
                  </a:cubicBezTo>
                  <a:cubicBezTo>
                    <a:pt x="1420" y="0"/>
                    <a:pt x="1418" y="0"/>
                    <a:pt x="1416" y="1"/>
                  </a:cubicBezTo>
                  <a:lnTo>
                    <a:pt x="350" y="1"/>
                  </a:lnTo>
                  <a:cubicBezTo>
                    <a:pt x="348" y="0"/>
                    <a:pt x="346"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04;p112">
              <a:extLst>
                <a:ext uri="{FF2B5EF4-FFF2-40B4-BE49-F238E27FC236}">
                  <a16:creationId xmlns:a16="http://schemas.microsoft.com/office/drawing/2014/main" id="{BDC86BE6-8AFA-410B-AF86-3C312F23ED77}"/>
                </a:ext>
              </a:extLst>
            </p:cNvPr>
            <p:cNvSpPr/>
            <p:nvPr/>
          </p:nvSpPr>
          <p:spPr>
            <a:xfrm>
              <a:off x="5738075" y="336750"/>
              <a:ext cx="76825" cy="73175"/>
            </a:xfrm>
            <a:custGeom>
              <a:avLst/>
              <a:gdLst/>
              <a:ahLst/>
              <a:cxnLst/>
              <a:rect l="l" t="t" r="r" b="b"/>
              <a:pathLst>
                <a:path w="3073" h="2927" extrusionOk="0">
                  <a:moveTo>
                    <a:pt x="1536" y="0"/>
                  </a:moveTo>
                  <a:cubicBezTo>
                    <a:pt x="687" y="0"/>
                    <a:pt x="1" y="694"/>
                    <a:pt x="8" y="1543"/>
                  </a:cubicBezTo>
                  <a:lnTo>
                    <a:pt x="8" y="2585"/>
                  </a:lnTo>
                  <a:cubicBezTo>
                    <a:pt x="8" y="2773"/>
                    <a:pt x="161" y="2927"/>
                    <a:pt x="350" y="2927"/>
                  </a:cubicBezTo>
                  <a:cubicBezTo>
                    <a:pt x="540" y="2927"/>
                    <a:pt x="693" y="2773"/>
                    <a:pt x="693" y="2585"/>
                  </a:cubicBezTo>
                  <a:lnTo>
                    <a:pt x="693" y="1543"/>
                  </a:lnTo>
                  <a:cubicBezTo>
                    <a:pt x="687" y="1073"/>
                    <a:pt x="1066" y="689"/>
                    <a:pt x="1536" y="689"/>
                  </a:cubicBezTo>
                  <a:cubicBezTo>
                    <a:pt x="2006" y="689"/>
                    <a:pt x="2387" y="1073"/>
                    <a:pt x="2380" y="1543"/>
                  </a:cubicBezTo>
                  <a:lnTo>
                    <a:pt x="2380" y="2585"/>
                  </a:lnTo>
                  <a:cubicBezTo>
                    <a:pt x="2380" y="2773"/>
                    <a:pt x="2534" y="2927"/>
                    <a:pt x="2722" y="2927"/>
                  </a:cubicBezTo>
                  <a:cubicBezTo>
                    <a:pt x="2912" y="2927"/>
                    <a:pt x="3066" y="2774"/>
                    <a:pt x="3066" y="2585"/>
                  </a:cubicBezTo>
                  <a:lnTo>
                    <a:pt x="3066" y="1543"/>
                  </a:lnTo>
                  <a:cubicBezTo>
                    <a:pt x="3073" y="694"/>
                    <a:pt x="2387" y="0"/>
                    <a:pt x="15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05;p112">
              <a:extLst>
                <a:ext uri="{FF2B5EF4-FFF2-40B4-BE49-F238E27FC236}">
                  <a16:creationId xmlns:a16="http://schemas.microsoft.com/office/drawing/2014/main" id="{9AAF55E4-06A4-4D0B-9DEB-37D25A812A06}"/>
                </a:ext>
              </a:extLst>
            </p:cNvPr>
            <p:cNvSpPr/>
            <p:nvPr/>
          </p:nvSpPr>
          <p:spPr>
            <a:xfrm>
              <a:off x="5700100" y="392375"/>
              <a:ext cx="152775" cy="59325"/>
            </a:xfrm>
            <a:custGeom>
              <a:avLst/>
              <a:gdLst/>
              <a:ahLst/>
              <a:cxnLst/>
              <a:rect l="l" t="t" r="r" b="b"/>
              <a:pathLst>
                <a:path w="6111" h="2373" extrusionOk="0">
                  <a:moveTo>
                    <a:pt x="363" y="1"/>
                  </a:moveTo>
                  <a:cubicBezTo>
                    <a:pt x="163" y="2"/>
                    <a:pt x="1" y="164"/>
                    <a:pt x="1" y="363"/>
                  </a:cubicBezTo>
                  <a:lnTo>
                    <a:pt x="1" y="2010"/>
                  </a:lnTo>
                  <a:cubicBezTo>
                    <a:pt x="1" y="2210"/>
                    <a:pt x="163" y="2372"/>
                    <a:pt x="363" y="2373"/>
                  </a:cubicBezTo>
                  <a:lnTo>
                    <a:pt x="5748" y="2373"/>
                  </a:lnTo>
                  <a:cubicBezTo>
                    <a:pt x="5948" y="2373"/>
                    <a:pt x="6110" y="2211"/>
                    <a:pt x="6111" y="2010"/>
                  </a:cubicBezTo>
                  <a:lnTo>
                    <a:pt x="6111" y="363"/>
                  </a:lnTo>
                  <a:cubicBezTo>
                    <a:pt x="6110" y="164"/>
                    <a:pt x="5948" y="2"/>
                    <a:pt x="5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06;p112">
              <a:extLst>
                <a:ext uri="{FF2B5EF4-FFF2-40B4-BE49-F238E27FC236}">
                  <a16:creationId xmlns:a16="http://schemas.microsoft.com/office/drawing/2014/main" id="{CDAEF0D9-C39B-435C-8D69-9414B959956E}"/>
                </a:ext>
              </a:extLst>
            </p:cNvPr>
            <p:cNvSpPr/>
            <p:nvPr/>
          </p:nvSpPr>
          <p:spPr>
            <a:xfrm>
              <a:off x="5729525" y="487700"/>
              <a:ext cx="93925" cy="29200"/>
            </a:xfrm>
            <a:custGeom>
              <a:avLst/>
              <a:gdLst/>
              <a:ahLst/>
              <a:cxnLst/>
              <a:rect l="l" t="t" r="r" b="b"/>
              <a:pathLst>
                <a:path w="3757" h="1168" extrusionOk="0">
                  <a:moveTo>
                    <a:pt x="0" y="1"/>
                  </a:moveTo>
                  <a:lnTo>
                    <a:pt x="673" y="1168"/>
                  </a:lnTo>
                  <a:lnTo>
                    <a:pt x="3085" y="1168"/>
                  </a:lnTo>
                  <a:lnTo>
                    <a:pt x="37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7;p112">
              <a:extLst>
                <a:ext uri="{FF2B5EF4-FFF2-40B4-BE49-F238E27FC236}">
                  <a16:creationId xmlns:a16="http://schemas.microsoft.com/office/drawing/2014/main" id="{8AE2B25C-864F-48E7-A1A8-4D16AEF23218}"/>
                </a:ext>
              </a:extLst>
            </p:cNvPr>
            <p:cNvSpPr/>
            <p:nvPr/>
          </p:nvSpPr>
          <p:spPr>
            <a:xfrm>
              <a:off x="5734650" y="496550"/>
              <a:ext cx="83700" cy="20350"/>
            </a:xfrm>
            <a:custGeom>
              <a:avLst/>
              <a:gdLst/>
              <a:ahLst/>
              <a:cxnLst/>
              <a:rect l="l" t="t" r="r" b="b"/>
              <a:pathLst>
                <a:path w="3348" h="814" extrusionOk="0">
                  <a:moveTo>
                    <a:pt x="0" y="1"/>
                  </a:moveTo>
                  <a:lnTo>
                    <a:pt x="467" y="814"/>
                  </a:lnTo>
                  <a:lnTo>
                    <a:pt x="2880" y="814"/>
                  </a:lnTo>
                  <a:lnTo>
                    <a:pt x="33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8;p112">
              <a:extLst>
                <a:ext uri="{FF2B5EF4-FFF2-40B4-BE49-F238E27FC236}">
                  <a16:creationId xmlns:a16="http://schemas.microsoft.com/office/drawing/2014/main" id="{4ECF614D-3A8F-4955-97C6-03BE32023E78}"/>
                </a:ext>
              </a:extLst>
            </p:cNvPr>
            <p:cNvSpPr/>
            <p:nvPr/>
          </p:nvSpPr>
          <p:spPr>
            <a:xfrm>
              <a:off x="5707850" y="487700"/>
              <a:ext cx="134275" cy="195300"/>
            </a:xfrm>
            <a:custGeom>
              <a:avLst/>
              <a:gdLst/>
              <a:ahLst/>
              <a:cxnLst/>
              <a:rect l="l" t="t" r="r" b="b"/>
              <a:pathLst>
                <a:path w="5371" h="7812" extrusionOk="0">
                  <a:moveTo>
                    <a:pt x="4623" y="1"/>
                  </a:moveTo>
                  <a:lnTo>
                    <a:pt x="1586" y="4710"/>
                  </a:lnTo>
                  <a:lnTo>
                    <a:pt x="37" y="7110"/>
                  </a:lnTo>
                  <a:cubicBezTo>
                    <a:pt x="1" y="7165"/>
                    <a:pt x="42" y="7234"/>
                    <a:pt x="103" y="7234"/>
                  </a:cubicBezTo>
                  <a:cubicBezTo>
                    <a:pt x="110" y="7234"/>
                    <a:pt x="116" y="7233"/>
                    <a:pt x="124" y="7232"/>
                  </a:cubicBezTo>
                  <a:lnTo>
                    <a:pt x="857" y="7061"/>
                  </a:lnTo>
                  <a:cubicBezTo>
                    <a:pt x="863" y="7059"/>
                    <a:pt x="870" y="7059"/>
                    <a:pt x="876" y="7059"/>
                  </a:cubicBezTo>
                  <a:cubicBezTo>
                    <a:pt x="910" y="7059"/>
                    <a:pt x="942" y="7082"/>
                    <a:pt x="952" y="7117"/>
                  </a:cubicBezTo>
                  <a:lnTo>
                    <a:pt x="1142" y="7754"/>
                  </a:lnTo>
                  <a:cubicBezTo>
                    <a:pt x="1153" y="7792"/>
                    <a:pt x="1185" y="7812"/>
                    <a:pt x="1219" y="7812"/>
                  </a:cubicBezTo>
                  <a:cubicBezTo>
                    <a:pt x="1245" y="7812"/>
                    <a:pt x="1271" y="7800"/>
                    <a:pt x="1287" y="7774"/>
                  </a:cubicBezTo>
                  <a:cubicBezTo>
                    <a:pt x="1360" y="7662"/>
                    <a:pt x="3893" y="3738"/>
                    <a:pt x="5099" y="1869"/>
                  </a:cubicBezTo>
                  <a:cubicBezTo>
                    <a:pt x="5370" y="1450"/>
                    <a:pt x="5343" y="905"/>
                    <a:pt x="5033" y="514"/>
                  </a:cubicBezTo>
                  <a:lnTo>
                    <a:pt x="5032" y="514"/>
                  </a:lnTo>
                  <a:lnTo>
                    <a:pt x="4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9;p112">
              <a:extLst>
                <a:ext uri="{FF2B5EF4-FFF2-40B4-BE49-F238E27FC236}">
                  <a16:creationId xmlns:a16="http://schemas.microsoft.com/office/drawing/2014/main" id="{1BD40F10-14E6-4DC8-9B0A-1B8FA4593E27}"/>
                </a:ext>
              </a:extLst>
            </p:cNvPr>
            <p:cNvSpPr/>
            <p:nvPr/>
          </p:nvSpPr>
          <p:spPr>
            <a:xfrm>
              <a:off x="5707850" y="487675"/>
              <a:ext cx="126775" cy="180875"/>
            </a:xfrm>
            <a:custGeom>
              <a:avLst/>
              <a:gdLst/>
              <a:ahLst/>
              <a:cxnLst/>
              <a:rect l="l" t="t" r="r" b="b"/>
              <a:pathLst>
                <a:path w="5071" h="7235" extrusionOk="0">
                  <a:moveTo>
                    <a:pt x="883" y="7059"/>
                  </a:moveTo>
                  <a:lnTo>
                    <a:pt x="882" y="7060"/>
                  </a:lnTo>
                  <a:lnTo>
                    <a:pt x="883" y="7059"/>
                  </a:lnTo>
                  <a:cubicBezTo>
                    <a:pt x="883" y="7059"/>
                    <a:pt x="883" y="7059"/>
                    <a:pt x="883" y="7059"/>
                  </a:cubicBezTo>
                  <a:close/>
                  <a:moveTo>
                    <a:pt x="4623" y="1"/>
                  </a:moveTo>
                  <a:lnTo>
                    <a:pt x="1586" y="4709"/>
                  </a:lnTo>
                  <a:lnTo>
                    <a:pt x="37" y="7110"/>
                  </a:lnTo>
                  <a:cubicBezTo>
                    <a:pt x="1" y="7165"/>
                    <a:pt x="42" y="7234"/>
                    <a:pt x="103" y="7234"/>
                  </a:cubicBezTo>
                  <a:cubicBezTo>
                    <a:pt x="110" y="7234"/>
                    <a:pt x="116" y="7233"/>
                    <a:pt x="124" y="7232"/>
                  </a:cubicBezTo>
                  <a:lnTo>
                    <a:pt x="857" y="7061"/>
                  </a:lnTo>
                  <a:cubicBezTo>
                    <a:pt x="863" y="7059"/>
                    <a:pt x="869" y="7059"/>
                    <a:pt x="876" y="7059"/>
                  </a:cubicBezTo>
                  <a:cubicBezTo>
                    <a:pt x="878" y="7059"/>
                    <a:pt x="881" y="7059"/>
                    <a:pt x="883" y="7059"/>
                  </a:cubicBezTo>
                  <a:lnTo>
                    <a:pt x="883" y="7059"/>
                  </a:lnTo>
                  <a:lnTo>
                    <a:pt x="2399" y="4710"/>
                  </a:lnTo>
                  <a:lnTo>
                    <a:pt x="5071" y="568"/>
                  </a:lnTo>
                  <a:cubicBezTo>
                    <a:pt x="5058" y="549"/>
                    <a:pt x="5045" y="532"/>
                    <a:pt x="5032" y="514"/>
                  </a:cubicBezTo>
                  <a:lnTo>
                    <a:pt x="4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10;p112">
              <a:extLst>
                <a:ext uri="{FF2B5EF4-FFF2-40B4-BE49-F238E27FC236}">
                  <a16:creationId xmlns:a16="http://schemas.microsoft.com/office/drawing/2014/main" id="{AFC47DC2-3D81-44A5-896D-8B1531B3DD25}"/>
                </a:ext>
              </a:extLst>
            </p:cNvPr>
            <p:cNvSpPr/>
            <p:nvPr/>
          </p:nvSpPr>
          <p:spPr>
            <a:xfrm>
              <a:off x="5710900" y="487700"/>
              <a:ext cx="134225" cy="195325"/>
            </a:xfrm>
            <a:custGeom>
              <a:avLst/>
              <a:gdLst/>
              <a:ahLst/>
              <a:cxnLst/>
              <a:rect l="l" t="t" r="r" b="b"/>
              <a:pathLst>
                <a:path w="5369" h="7813" extrusionOk="0">
                  <a:moveTo>
                    <a:pt x="746" y="1"/>
                  </a:moveTo>
                  <a:lnTo>
                    <a:pt x="337" y="514"/>
                  </a:lnTo>
                  <a:cubicBezTo>
                    <a:pt x="27" y="905"/>
                    <a:pt x="0" y="1450"/>
                    <a:pt x="271" y="1869"/>
                  </a:cubicBezTo>
                  <a:lnTo>
                    <a:pt x="4083" y="7775"/>
                  </a:lnTo>
                  <a:cubicBezTo>
                    <a:pt x="4099" y="7801"/>
                    <a:pt x="4125" y="7813"/>
                    <a:pt x="4150" y="7813"/>
                  </a:cubicBezTo>
                  <a:cubicBezTo>
                    <a:pt x="4184" y="7813"/>
                    <a:pt x="4217" y="7792"/>
                    <a:pt x="4228" y="7754"/>
                  </a:cubicBezTo>
                  <a:lnTo>
                    <a:pt x="4419" y="7117"/>
                  </a:lnTo>
                  <a:cubicBezTo>
                    <a:pt x="4429" y="7082"/>
                    <a:pt x="4461" y="7059"/>
                    <a:pt x="4496" y="7059"/>
                  </a:cubicBezTo>
                  <a:cubicBezTo>
                    <a:pt x="4502" y="7059"/>
                    <a:pt x="4508" y="7060"/>
                    <a:pt x="4514" y="7061"/>
                  </a:cubicBezTo>
                  <a:lnTo>
                    <a:pt x="5247" y="7233"/>
                  </a:lnTo>
                  <a:cubicBezTo>
                    <a:pt x="5254" y="7234"/>
                    <a:pt x="5260" y="7235"/>
                    <a:pt x="5266" y="7235"/>
                  </a:cubicBezTo>
                  <a:cubicBezTo>
                    <a:pt x="5327" y="7235"/>
                    <a:pt x="5369" y="7165"/>
                    <a:pt x="5332" y="7110"/>
                  </a:cubicBezTo>
                  <a:lnTo>
                    <a:pt x="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11;p112">
              <a:extLst>
                <a:ext uri="{FF2B5EF4-FFF2-40B4-BE49-F238E27FC236}">
                  <a16:creationId xmlns:a16="http://schemas.microsoft.com/office/drawing/2014/main" id="{13B95DB5-E228-4223-AA6A-04EA202B6C22}"/>
                </a:ext>
              </a:extLst>
            </p:cNvPr>
            <p:cNvSpPr/>
            <p:nvPr/>
          </p:nvSpPr>
          <p:spPr>
            <a:xfrm>
              <a:off x="5710900" y="487700"/>
              <a:ext cx="111150" cy="195325"/>
            </a:xfrm>
            <a:custGeom>
              <a:avLst/>
              <a:gdLst/>
              <a:ahLst/>
              <a:cxnLst/>
              <a:rect l="l" t="t" r="r" b="b"/>
              <a:pathLst>
                <a:path w="4446" h="7813" extrusionOk="0">
                  <a:moveTo>
                    <a:pt x="745" y="1"/>
                  </a:moveTo>
                  <a:lnTo>
                    <a:pt x="337" y="514"/>
                  </a:lnTo>
                  <a:cubicBezTo>
                    <a:pt x="27" y="905"/>
                    <a:pt x="0" y="1450"/>
                    <a:pt x="271" y="1869"/>
                  </a:cubicBezTo>
                  <a:lnTo>
                    <a:pt x="4083" y="7775"/>
                  </a:lnTo>
                  <a:cubicBezTo>
                    <a:pt x="4099" y="7801"/>
                    <a:pt x="4125" y="7813"/>
                    <a:pt x="4150" y="7813"/>
                  </a:cubicBezTo>
                  <a:cubicBezTo>
                    <a:pt x="4184" y="7813"/>
                    <a:pt x="4217" y="7792"/>
                    <a:pt x="4228" y="7754"/>
                  </a:cubicBezTo>
                  <a:lnTo>
                    <a:pt x="4419" y="7117"/>
                  </a:lnTo>
                  <a:cubicBezTo>
                    <a:pt x="4423" y="7101"/>
                    <a:pt x="4432" y="7087"/>
                    <a:pt x="4446" y="7077"/>
                  </a:cubicBezTo>
                  <a:lnTo>
                    <a:pt x="1083" y="1869"/>
                  </a:lnTo>
                  <a:cubicBezTo>
                    <a:pt x="826" y="1470"/>
                    <a:pt x="837" y="955"/>
                    <a:pt x="1111" y="567"/>
                  </a:cubicBezTo>
                  <a:lnTo>
                    <a:pt x="7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975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53B797D-7800-4C8E-9B0C-854447DBB5A1}"/>
              </a:ext>
            </a:extLst>
          </p:cNvPr>
          <p:cNvSpPr txBox="1"/>
          <p:nvPr/>
        </p:nvSpPr>
        <p:spPr>
          <a:xfrm>
            <a:off x="266700" y="170915"/>
            <a:ext cx="2644140" cy="369332"/>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Survey : </a:t>
            </a:r>
          </a:p>
        </p:txBody>
      </p:sp>
      <p:graphicFrame>
        <p:nvGraphicFramePr>
          <p:cNvPr id="10" name="Table 10">
            <a:extLst>
              <a:ext uri="{FF2B5EF4-FFF2-40B4-BE49-F238E27FC236}">
                <a16:creationId xmlns:a16="http://schemas.microsoft.com/office/drawing/2014/main" id="{AB96C19F-2929-4804-965F-8755221349BC}"/>
              </a:ext>
            </a:extLst>
          </p:cNvPr>
          <p:cNvGraphicFramePr>
            <a:graphicFrameLocks noGrp="1"/>
          </p:cNvGraphicFramePr>
          <p:nvPr>
            <p:extLst>
              <p:ext uri="{D42A27DB-BD31-4B8C-83A1-F6EECF244321}">
                <p14:modId xmlns:p14="http://schemas.microsoft.com/office/powerpoint/2010/main" val="139145838"/>
              </p:ext>
            </p:extLst>
          </p:nvPr>
        </p:nvGraphicFramePr>
        <p:xfrm>
          <a:off x="342900" y="631447"/>
          <a:ext cx="7543800" cy="3880605"/>
        </p:xfrm>
        <a:graphic>
          <a:graphicData uri="http://schemas.openxmlformats.org/drawingml/2006/table">
            <a:tbl>
              <a:tblPr firstRow="1" bandRow="1">
                <a:tableStyleId>{1E171933-4619-4E11-9A3F-F7608DF75F80}</a:tableStyleId>
              </a:tblPr>
              <a:tblGrid>
                <a:gridCol w="876300">
                  <a:extLst>
                    <a:ext uri="{9D8B030D-6E8A-4147-A177-3AD203B41FA5}">
                      <a16:colId xmlns:a16="http://schemas.microsoft.com/office/drawing/2014/main" val="925690883"/>
                    </a:ext>
                  </a:extLst>
                </a:gridCol>
                <a:gridCol w="1912620">
                  <a:extLst>
                    <a:ext uri="{9D8B030D-6E8A-4147-A177-3AD203B41FA5}">
                      <a16:colId xmlns:a16="http://schemas.microsoft.com/office/drawing/2014/main" val="684448936"/>
                    </a:ext>
                  </a:extLst>
                </a:gridCol>
                <a:gridCol w="1089660">
                  <a:extLst>
                    <a:ext uri="{9D8B030D-6E8A-4147-A177-3AD203B41FA5}">
                      <a16:colId xmlns:a16="http://schemas.microsoft.com/office/drawing/2014/main" val="28106182"/>
                    </a:ext>
                  </a:extLst>
                </a:gridCol>
                <a:gridCol w="822960">
                  <a:extLst>
                    <a:ext uri="{9D8B030D-6E8A-4147-A177-3AD203B41FA5}">
                      <a16:colId xmlns:a16="http://schemas.microsoft.com/office/drawing/2014/main" val="2125113533"/>
                    </a:ext>
                  </a:extLst>
                </a:gridCol>
                <a:gridCol w="1790700">
                  <a:extLst>
                    <a:ext uri="{9D8B030D-6E8A-4147-A177-3AD203B41FA5}">
                      <a16:colId xmlns:a16="http://schemas.microsoft.com/office/drawing/2014/main" val="2904900541"/>
                    </a:ext>
                  </a:extLst>
                </a:gridCol>
                <a:gridCol w="1051560">
                  <a:extLst>
                    <a:ext uri="{9D8B030D-6E8A-4147-A177-3AD203B41FA5}">
                      <a16:colId xmlns:a16="http://schemas.microsoft.com/office/drawing/2014/main" val="3360498233"/>
                    </a:ext>
                  </a:extLst>
                </a:gridCol>
              </a:tblGrid>
              <a:tr h="447733">
                <a:tc>
                  <a:txBody>
                    <a:bodyPr/>
                    <a:lstStyle/>
                    <a:p>
                      <a:pPr algn="ctr"/>
                      <a:r>
                        <a:rPr lang="en-US" sz="1100" dirty="0"/>
                        <a:t>Reference</a:t>
                      </a:r>
                    </a:p>
                  </a:txBody>
                  <a:tcPr/>
                </a:tc>
                <a:tc>
                  <a:txBody>
                    <a:bodyPr/>
                    <a:lstStyle/>
                    <a:p>
                      <a:pPr algn="ctr"/>
                      <a:r>
                        <a:rPr lang="en-US" sz="1100" b="1" u="none" strike="noStrike" cap="none" dirty="0">
                          <a:solidFill>
                            <a:schemeClr val="lt1"/>
                          </a:solidFill>
                          <a:effectLst/>
                          <a:sym typeface="Arial"/>
                        </a:rPr>
                        <a:t>Title</a:t>
                      </a:r>
                      <a:endParaRPr lang="en-US" sz="1100" dirty="0"/>
                    </a:p>
                  </a:txBody>
                  <a:tcPr/>
                </a:tc>
                <a:tc>
                  <a:txBody>
                    <a:bodyPr/>
                    <a:lstStyle/>
                    <a:p>
                      <a:pPr algn="ctr"/>
                      <a:r>
                        <a:rPr lang="en-US" sz="1100" dirty="0"/>
                        <a:t>Dataset</a:t>
                      </a:r>
                    </a:p>
                  </a:txBody>
                  <a:tcPr/>
                </a:tc>
                <a:tc>
                  <a:txBody>
                    <a:bodyPr/>
                    <a:lstStyle/>
                    <a:p>
                      <a:pPr algn="ctr"/>
                      <a:r>
                        <a:rPr lang="en-US" sz="1100" b="1" u="none" strike="noStrike" cap="none" dirty="0">
                          <a:solidFill>
                            <a:schemeClr val="lt1"/>
                          </a:solidFill>
                          <a:effectLst/>
                          <a:sym typeface="Arial"/>
                        </a:rPr>
                        <a:t>Accuracy</a:t>
                      </a:r>
                      <a:endParaRPr lang="en-US" sz="1100" dirty="0"/>
                    </a:p>
                  </a:txBody>
                  <a:tcPr/>
                </a:tc>
                <a:tc>
                  <a:txBody>
                    <a:bodyPr/>
                    <a:lstStyle/>
                    <a:p>
                      <a:pPr algn="ctr"/>
                      <a:r>
                        <a:rPr lang="en-US" sz="1100" b="1" u="none" strike="noStrike" cap="none" dirty="0">
                          <a:solidFill>
                            <a:schemeClr val="lt1"/>
                          </a:solidFill>
                          <a:effectLst/>
                          <a:sym typeface="Arial"/>
                        </a:rPr>
                        <a:t>Approach</a:t>
                      </a:r>
                      <a:endParaRPr lang="en-US" sz="1100" dirty="0"/>
                    </a:p>
                  </a:txBody>
                  <a:tcPr/>
                </a:tc>
                <a:tc>
                  <a:txBody>
                    <a:bodyPr/>
                    <a:lstStyle/>
                    <a:p>
                      <a:pPr algn="ctr"/>
                      <a:r>
                        <a:rPr lang="en-US" sz="1100" b="1" u="none" strike="noStrike" cap="none" dirty="0">
                          <a:solidFill>
                            <a:schemeClr val="lt1"/>
                          </a:solidFill>
                          <a:effectLst/>
                          <a:sym typeface="Arial"/>
                        </a:rPr>
                        <a:t>Architecture Method</a:t>
                      </a:r>
                      <a:endParaRPr lang="en-US" sz="1100" dirty="0"/>
                    </a:p>
                  </a:txBody>
                  <a:tcPr/>
                </a:tc>
                <a:extLst>
                  <a:ext uri="{0D108BD9-81ED-4DB2-BD59-A6C34878D82A}">
                    <a16:rowId xmlns:a16="http://schemas.microsoft.com/office/drawing/2014/main" val="1056730376"/>
                  </a:ext>
                </a:extLst>
              </a:tr>
              <a:tr h="893387">
                <a:tc>
                  <a:txBody>
                    <a:bodyPr/>
                    <a:lstStyle/>
                    <a:p>
                      <a:r>
                        <a:rPr lang="en-US" sz="1200" dirty="0"/>
                        <a:t>1</a:t>
                      </a:r>
                    </a:p>
                  </a:txBody>
                  <a:tcPr/>
                </a:tc>
                <a:tc>
                  <a:txBody>
                    <a:bodyPr/>
                    <a:lstStyle/>
                    <a:p>
                      <a:r>
                        <a:rPr lang="en-GB" sz="1200" b="0" u="none" strike="noStrike" cap="none" dirty="0">
                          <a:solidFill>
                            <a:schemeClr val="dk1"/>
                          </a:solidFill>
                          <a:effectLst/>
                          <a:sym typeface="Arial"/>
                        </a:rPr>
                        <a:t>“Breast Abnormalities' Classification Using Convolutional Neural Network using CBIS-DDSM dataset.“</a:t>
                      </a:r>
                      <a:endParaRPr lang="en-GB" sz="1200" b="0" i="0" u="none" strike="noStrike" cap="none" dirty="0">
                        <a:solidFill>
                          <a:schemeClr val="dk1"/>
                        </a:solidFill>
                        <a:effectLst/>
                        <a:latin typeface="+mn-lt"/>
                        <a:ea typeface="+mn-ea"/>
                        <a:cs typeface="+mn-cs"/>
                        <a:sym typeface="Arial"/>
                      </a:endParaRPr>
                    </a:p>
                  </a:txBody>
                  <a:tcPr/>
                </a:tc>
                <a:tc>
                  <a:txBody>
                    <a:bodyPr/>
                    <a:lstStyle/>
                    <a:p>
                      <a:r>
                        <a:rPr lang="en-GB" sz="1200" b="0" u="none" strike="noStrike" cap="none" dirty="0">
                          <a:solidFill>
                            <a:schemeClr val="dk1"/>
                          </a:solidFill>
                          <a:effectLst/>
                          <a:sym typeface="Arial"/>
                        </a:rPr>
                        <a:t>CBIS-DDSM</a:t>
                      </a:r>
                      <a:endParaRPr lang="en-GB" sz="1200" b="0" i="0" u="none" strike="noStrike" cap="none" dirty="0">
                        <a:solidFill>
                          <a:schemeClr val="dk1"/>
                        </a:solidFill>
                        <a:effectLst/>
                        <a:latin typeface="+mn-lt"/>
                        <a:ea typeface="+mn-ea"/>
                        <a:cs typeface="+mn-cs"/>
                        <a:sym typeface="Arial"/>
                      </a:endParaRPr>
                    </a:p>
                  </a:txBody>
                  <a:tcPr/>
                </a:tc>
                <a:tc>
                  <a:txBody>
                    <a:bodyPr/>
                    <a:lstStyle/>
                    <a:p>
                      <a:r>
                        <a:rPr lang="en-US" sz="1200" dirty="0"/>
                        <a:t>88%</a:t>
                      </a:r>
                    </a:p>
                  </a:txBody>
                  <a:tcPr/>
                </a:tc>
                <a:tc>
                  <a:txBody>
                    <a:bodyPr/>
                    <a:lstStyle/>
                    <a:p>
                      <a:r>
                        <a:rPr lang="en-GB" sz="1200" b="0" u="none" strike="noStrike" cap="none" dirty="0">
                          <a:solidFill>
                            <a:schemeClr val="dk1"/>
                          </a:solidFill>
                          <a:effectLst/>
                          <a:sym typeface="Arial"/>
                        </a:rPr>
                        <a:t>Proposes a classification method using a Convolutional Neural Network (CNN) to classify breast abnormalities.</a:t>
                      </a:r>
                      <a:endParaRPr lang="en-US" sz="1200" dirty="0"/>
                    </a:p>
                  </a:txBody>
                  <a:tcPr/>
                </a:tc>
                <a:tc>
                  <a:txBody>
                    <a:bodyPr/>
                    <a:lstStyle/>
                    <a:p>
                      <a:r>
                        <a:rPr lang="en-US" sz="1200" dirty="0"/>
                        <a:t>CNN</a:t>
                      </a:r>
                    </a:p>
                  </a:txBody>
                  <a:tcPr/>
                </a:tc>
                <a:extLst>
                  <a:ext uri="{0D108BD9-81ED-4DB2-BD59-A6C34878D82A}">
                    <a16:rowId xmlns:a16="http://schemas.microsoft.com/office/drawing/2014/main" val="1505239715"/>
                  </a:ext>
                </a:extLst>
              </a:tr>
              <a:tr h="1000827">
                <a:tc>
                  <a:txBody>
                    <a:bodyPr/>
                    <a:lstStyle/>
                    <a:p>
                      <a:r>
                        <a:rPr lang="en-US" sz="1200" dirty="0"/>
                        <a:t>2</a:t>
                      </a:r>
                    </a:p>
                  </a:txBody>
                  <a:tcPr/>
                </a:tc>
                <a:tc>
                  <a:txBody>
                    <a:bodyPr/>
                    <a:lstStyle/>
                    <a:p>
                      <a:pPr fontAlgn="base"/>
                      <a:r>
                        <a:rPr lang="en-GB" sz="1200" dirty="0">
                          <a:effectLst/>
                        </a:rPr>
                        <a:t>“Breast cancer detection: Shallow convolutional neural network against deep convolutional neural networks..."</a:t>
                      </a:r>
                    </a:p>
                  </a:txBody>
                  <a:tcPr anchor="ctr"/>
                </a:tc>
                <a:tc>
                  <a:txBody>
                    <a:bodyPr/>
                    <a:lstStyle/>
                    <a:p>
                      <a:pPr fontAlgn="base"/>
                      <a:r>
                        <a:rPr lang="en-GB" sz="1200" dirty="0">
                          <a:effectLst/>
                        </a:rPr>
                        <a:t>CBIS-DDSM </a:t>
                      </a:r>
                    </a:p>
                    <a:p>
                      <a:pPr fontAlgn="base"/>
                      <a:r>
                        <a:rPr lang="en-US" sz="1200" b="0" u="none" strike="noStrike" cap="none" dirty="0" err="1">
                          <a:solidFill>
                            <a:schemeClr val="dk1"/>
                          </a:solidFill>
                          <a:effectLst/>
                          <a:sym typeface="Arial"/>
                        </a:rPr>
                        <a:t>INbreast</a:t>
                      </a:r>
                      <a:endParaRPr lang="en-GB" sz="1100" dirty="0">
                        <a:effectLst/>
                      </a:endParaRPr>
                    </a:p>
                  </a:txBody>
                  <a:tcPr anchor="ctr"/>
                </a:tc>
                <a:tc>
                  <a:txBody>
                    <a:bodyPr/>
                    <a:lstStyle/>
                    <a:p>
                      <a:r>
                        <a:rPr lang="en-US" sz="1200" dirty="0"/>
                        <a:t>93%</a:t>
                      </a:r>
                    </a:p>
                  </a:txBody>
                  <a:tcPr/>
                </a:tc>
                <a:tc>
                  <a:txBody>
                    <a:bodyPr/>
                    <a:lstStyle/>
                    <a:p>
                      <a:r>
                        <a:rPr lang="en-GB" sz="1200" b="0" u="none" strike="noStrike" cap="none" dirty="0">
                          <a:solidFill>
                            <a:schemeClr val="dk1"/>
                          </a:solidFill>
                          <a:effectLst/>
                          <a:sym typeface="Arial"/>
                        </a:rPr>
                        <a:t>Compares a shallow CNN with deep CNN-based approaches for breast cancer detection.</a:t>
                      </a:r>
                      <a:endParaRPr lang="en-US" sz="1200" dirty="0"/>
                    </a:p>
                  </a:txBody>
                  <a:tcPr/>
                </a:tc>
                <a:tc>
                  <a:txBody>
                    <a:bodyPr/>
                    <a:lstStyle/>
                    <a:p>
                      <a:r>
                        <a:rPr lang="en-US" sz="1200" b="0" u="none" strike="noStrike" cap="none" dirty="0">
                          <a:solidFill>
                            <a:schemeClr val="dk1"/>
                          </a:solidFill>
                          <a:effectLst/>
                          <a:sym typeface="Arial"/>
                        </a:rPr>
                        <a:t>Shallow CNN, Deep CNN</a:t>
                      </a:r>
                      <a:endParaRPr lang="en-US" sz="1200" dirty="0"/>
                    </a:p>
                  </a:txBody>
                  <a:tcPr/>
                </a:tc>
                <a:extLst>
                  <a:ext uri="{0D108BD9-81ED-4DB2-BD59-A6C34878D82A}">
                    <a16:rowId xmlns:a16="http://schemas.microsoft.com/office/drawing/2014/main" val="1165782814"/>
                  </a:ext>
                </a:extLst>
              </a:tr>
              <a:tr h="1238312">
                <a:tc>
                  <a:txBody>
                    <a:bodyPr/>
                    <a:lstStyle/>
                    <a:p>
                      <a:r>
                        <a:rPr lang="en-US" sz="1200" dirty="0"/>
                        <a:t>3</a:t>
                      </a:r>
                    </a:p>
                  </a:txBody>
                  <a:tcPr/>
                </a:tc>
                <a:tc>
                  <a:txBody>
                    <a:bodyPr/>
                    <a:lstStyle/>
                    <a:p>
                      <a:r>
                        <a:rPr lang="en-GB" sz="1200" b="0" u="none" strike="noStrike" cap="none" dirty="0">
                          <a:solidFill>
                            <a:schemeClr val="dk1"/>
                          </a:solidFill>
                          <a:effectLst/>
                          <a:sym typeface="Arial"/>
                        </a:rPr>
                        <a:t>“ Integration of radiomics and machine learning for breast cancer diagnosis using CBIS-DDSM dataset."</a:t>
                      </a:r>
                      <a:endParaRPr lang="en-US" sz="1200" dirty="0"/>
                    </a:p>
                  </a:txBody>
                  <a:tcPr/>
                </a:tc>
                <a:tc>
                  <a:txBody>
                    <a:bodyPr/>
                    <a:lstStyle/>
                    <a:p>
                      <a:r>
                        <a:rPr lang="en-US" sz="1200" dirty="0"/>
                        <a:t>CBIS-DDSM </a:t>
                      </a:r>
                    </a:p>
                  </a:txBody>
                  <a:tcPr/>
                </a:tc>
                <a:tc>
                  <a:txBody>
                    <a:bodyPr/>
                    <a:lstStyle/>
                    <a:p>
                      <a:r>
                        <a:rPr lang="en-US" sz="1200" dirty="0"/>
                        <a:t>90%</a:t>
                      </a:r>
                    </a:p>
                  </a:txBody>
                  <a:tcPr/>
                </a:tc>
                <a:tc>
                  <a:txBody>
                    <a:bodyPr/>
                    <a:lstStyle/>
                    <a:p>
                      <a:r>
                        <a:rPr lang="en-GB" sz="1200" b="0" u="none" strike="noStrike" cap="none" dirty="0">
                          <a:solidFill>
                            <a:schemeClr val="dk1"/>
                          </a:solidFill>
                          <a:effectLst/>
                          <a:sym typeface="Arial"/>
                        </a:rPr>
                        <a:t>Proposes an integrated approach combining radiomics and machine learning for breast cancer diagnosis.</a:t>
                      </a:r>
                      <a:endParaRPr lang="en-US" sz="1200" dirty="0"/>
                    </a:p>
                  </a:txBody>
                  <a:tcPr/>
                </a:tc>
                <a:tc>
                  <a:txBody>
                    <a:bodyPr/>
                    <a:lstStyle/>
                    <a:p>
                      <a:r>
                        <a:rPr lang="en-US" sz="1200" b="0" u="none" strike="noStrike" cap="none" dirty="0">
                          <a:solidFill>
                            <a:schemeClr val="dk1"/>
                          </a:solidFill>
                          <a:effectLst/>
                          <a:sym typeface="Arial"/>
                        </a:rPr>
                        <a:t>Radiomics, Machine Learning</a:t>
                      </a:r>
                      <a:endParaRPr lang="en-US" sz="1200" dirty="0"/>
                    </a:p>
                  </a:txBody>
                  <a:tcPr/>
                </a:tc>
                <a:extLst>
                  <a:ext uri="{0D108BD9-81ED-4DB2-BD59-A6C34878D82A}">
                    <a16:rowId xmlns:a16="http://schemas.microsoft.com/office/drawing/2014/main" val="1505393479"/>
                  </a:ext>
                </a:extLst>
              </a:tr>
            </a:tbl>
          </a:graphicData>
        </a:graphic>
      </p:graphicFrame>
      <p:sp>
        <p:nvSpPr>
          <p:cNvPr id="12" name="TextBox 11">
            <a:extLst>
              <a:ext uri="{FF2B5EF4-FFF2-40B4-BE49-F238E27FC236}">
                <a16:creationId xmlns:a16="http://schemas.microsoft.com/office/drawing/2014/main" id="{FCA35EA2-8E73-4052-907E-1F96D6F007EF}"/>
              </a:ext>
            </a:extLst>
          </p:cNvPr>
          <p:cNvSpPr txBox="1"/>
          <p:nvPr/>
        </p:nvSpPr>
        <p:spPr>
          <a:xfrm>
            <a:off x="647700" y="4603252"/>
            <a:ext cx="6934200" cy="312420"/>
          </a:xfrm>
          <a:prstGeom prst="rect">
            <a:avLst/>
          </a:prstGeom>
          <a:noFill/>
        </p:spPr>
        <p:txBody>
          <a:bodyPr wrap="square" rtlCol="0">
            <a:spAutoFit/>
          </a:bodyPr>
          <a:lstStyle/>
          <a:p>
            <a:r>
              <a:rPr lang="en-US" dirty="0">
                <a:solidFill>
                  <a:srgbClr val="002060"/>
                </a:solidFill>
              </a:rPr>
              <a:t>And our proposed system use </a:t>
            </a:r>
            <a:r>
              <a:rPr lang="en-US" b="1" dirty="0">
                <a:solidFill>
                  <a:srgbClr val="002060"/>
                </a:solidFill>
              </a:rPr>
              <a:t>CBIS-DDSM</a:t>
            </a:r>
            <a:r>
              <a:rPr lang="en-US" dirty="0">
                <a:solidFill>
                  <a:srgbClr val="002060"/>
                </a:solidFill>
              </a:rPr>
              <a:t> dataset with </a:t>
            </a:r>
            <a:r>
              <a:rPr lang="en-US" b="1" dirty="0">
                <a:solidFill>
                  <a:srgbClr val="002060"/>
                </a:solidFill>
              </a:rPr>
              <a:t>accuracy 96.0%</a:t>
            </a:r>
          </a:p>
        </p:txBody>
      </p:sp>
    </p:spTree>
    <p:extLst>
      <p:ext uri="{BB962C8B-B14F-4D97-AF65-F5344CB8AC3E}">
        <p14:creationId xmlns:p14="http://schemas.microsoft.com/office/powerpoint/2010/main" val="2134103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6F5D420-AE86-496B-94AA-7F2BC5293550}"/>
              </a:ext>
            </a:extLst>
          </p:cNvPr>
          <p:cNvSpPr>
            <a:spLocks noGrp="1"/>
          </p:cNvSpPr>
          <p:nvPr>
            <p:ph type="title"/>
          </p:nvPr>
        </p:nvSpPr>
        <p:spPr>
          <a:xfrm flipH="1">
            <a:off x="1376539" y="88791"/>
            <a:ext cx="6736200" cy="572700"/>
          </a:xfrm>
        </p:spPr>
        <p:txBody>
          <a:bodyPr/>
          <a:lstStyle/>
          <a:p>
            <a:r>
              <a:rPr lang="ar-SA" b="1" dirty="0">
                <a:latin typeface="Times New Roman" panose="02020603050405020304" pitchFamily="18" charset="0"/>
                <a:cs typeface="Times New Roman" panose="02020603050405020304" pitchFamily="18" charset="0"/>
              </a:rPr>
              <a:t>3</a:t>
            </a:r>
            <a:r>
              <a:rPr lang="en-GB" b="1" dirty="0">
                <a:latin typeface="Times New Roman" panose="02020603050405020304" pitchFamily="18" charset="0"/>
                <a:cs typeface="Times New Roman" panose="02020603050405020304" pitchFamily="18" charset="0"/>
              </a:rPr>
              <a:t>. System </a:t>
            </a:r>
            <a:r>
              <a:rPr lang="en-US" b="1" dirty="0">
                <a:latin typeface="Times New Roman" panose="02020603050405020304" pitchFamily="18" charset="0"/>
                <a:cs typeface="Times New Roman" panose="02020603050405020304" pitchFamily="18" charset="0"/>
              </a:rPr>
              <a:t>Diagram</a:t>
            </a:r>
          </a:p>
        </p:txBody>
      </p:sp>
      <p:grpSp>
        <p:nvGrpSpPr>
          <p:cNvPr id="12" name="Google Shape;1060;p67">
            <a:extLst>
              <a:ext uri="{FF2B5EF4-FFF2-40B4-BE49-F238E27FC236}">
                <a16:creationId xmlns:a16="http://schemas.microsoft.com/office/drawing/2014/main" id="{448F1C95-F66A-4CC4-8981-DF6DB337235D}"/>
              </a:ext>
            </a:extLst>
          </p:cNvPr>
          <p:cNvGrpSpPr/>
          <p:nvPr/>
        </p:nvGrpSpPr>
        <p:grpSpPr>
          <a:xfrm flipH="1">
            <a:off x="7329638" y="1079899"/>
            <a:ext cx="1814362" cy="4063601"/>
            <a:chOff x="2624975" y="238100"/>
            <a:chExt cx="2339000" cy="5238625"/>
          </a:xfrm>
        </p:grpSpPr>
        <p:sp>
          <p:nvSpPr>
            <p:cNvPr id="13" name="Google Shape;1061;p67">
              <a:extLst>
                <a:ext uri="{FF2B5EF4-FFF2-40B4-BE49-F238E27FC236}">
                  <a16:creationId xmlns:a16="http://schemas.microsoft.com/office/drawing/2014/main" id="{557FC545-01D2-4D5C-A56B-4EF2327F8E13}"/>
                </a:ext>
              </a:extLst>
            </p:cNvPr>
            <p:cNvSpPr/>
            <p:nvPr/>
          </p:nvSpPr>
          <p:spPr>
            <a:xfrm>
              <a:off x="2624975" y="332600"/>
              <a:ext cx="2007300" cy="2935225"/>
            </a:xfrm>
            <a:custGeom>
              <a:avLst/>
              <a:gdLst/>
              <a:ahLst/>
              <a:cxnLst/>
              <a:rect l="l" t="t" r="r" b="b"/>
              <a:pathLst>
                <a:path w="80292" h="117409" extrusionOk="0">
                  <a:moveTo>
                    <a:pt x="45912" y="0"/>
                  </a:moveTo>
                  <a:cubicBezTo>
                    <a:pt x="39915" y="0"/>
                    <a:pt x="33159" y="1853"/>
                    <a:pt x="27201" y="7973"/>
                  </a:cubicBezTo>
                  <a:cubicBezTo>
                    <a:pt x="19389" y="18860"/>
                    <a:pt x="26012" y="26720"/>
                    <a:pt x="20644" y="31148"/>
                  </a:cubicBezTo>
                  <a:cubicBezTo>
                    <a:pt x="15276" y="35577"/>
                    <a:pt x="0" y="40317"/>
                    <a:pt x="1579" y="61034"/>
                  </a:cubicBezTo>
                  <a:cubicBezTo>
                    <a:pt x="2348" y="71108"/>
                    <a:pt x="4871" y="71563"/>
                    <a:pt x="3682" y="82162"/>
                  </a:cubicBezTo>
                  <a:cubicBezTo>
                    <a:pt x="2629" y="91552"/>
                    <a:pt x="4387" y="117409"/>
                    <a:pt x="29602" y="117409"/>
                  </a:cubicBezTo>
                  <a:cubicBezTo>
                    <a:pt x="32845" y="117409"/>
                    <a:pt x="36477" y="116981"/>
                    <a:pt x="40540" y="116035"/>
                  </a:cubicBezTo>
                  <a:cubicBezTo>
                    <a:pt x="76194" y="107737"/>
                    <a:pt x="80291" y="83261"/>
                    <a:pt x="78198" y="74161"/>
                  </a:cubicBezTo>
                  <a:cubicBezTo>
                    <a:pt x="76104" y="65062"/>
                    <a:pt x="64590" y="51105"/>
                    <a:pt x="71500" y="31386"/>
                  </a:cubicBezTo>
                  <a:cubicBezTo>
                    <a:pt x="78410" y="11666"/>
                    <a:pt x="62532" y="4364"/>
                    <a:pt x="62532" y="4364"/>
                  </a:cubicBezTo>
                  <a:cubicBezTo>
                    <a:pt x="62532" y="4364"/>
                    <a:pt x="55115" y="0"/>
                    <a:pt x="45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67">
              <a:extLst>
                <a:ext uri="{FF2B5EF4-FFF2-40B4-BE49-F238E27FC236}">
                  <a16:creationId xmlns:a16="http://schemas.microsoft.com/office/drawing/2014/main" id="{21724251-E4F1-4B45-852E-C623C8D45EA2}"/>
                </a:ext>
              </a:extLst>
            </p:cNvPr>
            <p:cNvSpPr/>
            <p:nvPr/>
          </p:nvSpPr>
          <p:spPr>
            <a:xfrm>
              <a:off x="2963075" y="1576800"/>
              <a:ext cx="1532500" cy="1658225"/>
            </a:xfrm>
            <a:custGeom>
              <a:avLst/>
              <a:gdLst/>
              <a:ahLst/>
              <a:cxnLst/>
              <a:rect l="l" t="t" r="r" b="b"/>
              <a:pathLst>
                <a:path w="61300" h="66329" extrusionOk="0">
                  <a:moveTo>
                    <a:pt x="39168" y="0"/>
                  </a:moveTo>
                  <a:cubicBezTo>
                    <a:pt x="36870" y="0"/>
                    <a:pt x="34671" y="468"/>
                    <a:pt x="32975" y="1245"/>
                  </a:cubicBezTo>
                  <a:cubicBezTo>
                    <a:pt x="26797" y="4075"/>
                    <a:pt x="18373" y="16576"/>
                    <a:pt x="10344" y="24076"/>
                  </a:cubicBezTo>
                  <a:cubicBezTo>
                    <a:pt x="2315" y="31575"/>
                    <a:pt x="0" y="58292"/>
                    <a:pt x="10086" y="64598"/>
                  </a:cubicBezTo>
                  <a:cubicBezTo>
                    <a:pt x="12031" y="65814"/>
                    <a:pt x="14578" y="66328"/>
                    <a:pt x="17477" y="66328"/>
                  </a:cubicBezTo>
                  <a:cubicBezTo>
                    <a:pt x="29603" y="66328"/>
                    <a:pt x="47871" y="57327"/>
                    <a:pt x="53869" y="53113"/>
                  </a:cubicBezTo>
                  <a:cubicBezTo>
                    <a:pt x="61299" y="47891"/>
                    <a:pt x="54844" y="31736"/>
                    <a:pt x="52561" y="27312"/>
                  </a:cubicBezTo>
                  <a:cubicBezTo>
                    <a:pt x="50279" y="22889"/>
                    <a:pt x="51999" y="12754"/>
                    <a:pt x="51999" y="12754"/>
                  </a:cubicBezTo>
                  <a:cubicBezTo>
                    <a:pt x="52004" y="3270"/>
                    <a:pt x="45241" y="0"/>
                    <a:pt x="39168" y="0"/>
                  </a:cubicBezTo>
                  <a:close/>
                </a:path>
              </a:pathLst>
            </a:custGeom>
            <a:solidFill>
              <a:srgbClr val="E27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67">
              <a:extLst>
                <a:ext uri="{FF2B5EF4-FFF2-40B4-BE49-F238E27FC236}">
                  <a16:creationId xmlns:a16="http://schemas.microsoft.com/office/drawing/2014/main" id="{01BE74B9-7842-4453-A1DB-C9128F8FCDCD}"/>
                </a:ext>
              </a:extLst>
            </p:cNvPr>
            <p:cNvSpPr/>
            <p:nvPr/>
          </p:nvSpPr>
          <p:spPr>
            <a:xfrm>
              <a:off x="3091850" y="238100"/>
              <a:ext cx="1870650" cy="5238625"/>
            </a:xfrm>
            <a:custGeom>
              <a:avLst/>
              <a:gdLst/>
              <a:ahLst/>
              <a:cxnLst/>
              <a:rect l="l" t="t" r="r" b="b"/>
              <a:pathLst>
                <a:path w="74826" h="209545" extrusionOk="0">
                  <a:moveTo>
                    <a:pt x="67474" y="1"/>
                  </a:moveTo>
                  <a:cubicBezTo>
                    <a:pt x="62503" y="1"/>
                    <a:pt x="55345" y="3371"/>
                    <a:pt x="50314" y="10588"/>
                  </a:cubicBezTo>
                  <a:cubicBezTo>
                    <a:pt x="50314" y="10588"/>
                    <a:pt x="7381" y="68911"/>
                    <a:pt x="3691" y="85973"/>
                  </a:cubicBezTo>
                  <a:cubicBezTo>
                    <a:pt x="1" y="103036"/>
                    <a:pt x="17959" y="130691"/>
                    <a:pt x="22278" y="138787"/>
                  </a:cubicBezTo>
                  <a:cubicBezTo>
                    <a:pt x="26598" y="146883"/>
                    <a:pt x="35267" y="159578"/>
                    <a:pt x="25809" y="173350"/>
                  </a:cubicBezTo>
                  <a:cubicBezTo>
                    <a:pt x="16351" y="187120"/>
                    <a:pt x="1956" y="209544"/>
                    <a:pt x="1956" y="209544"/>
                  </a:cubicBezTo>
                  <a:lnTo>
                    <a:pt x="66281" y="202975"/>
                  </a:lnTo>
                  <a:cubicBezTo>
                    <a:pt x="66281" y="202975"/>
                    <a:pt x="66570" y="194408"/>
                    <a:pt x="66749" y="188569"/>
                  </a:cubicBezTo>
                  <a:cubicBezTo>
                    <a:pt x="66929" y="182731"/>
                    <a:pt x="67565" y="166174"/>
                    <a:pt x="65668" y="158995"/>
                  </a:cubicBezTo>
                  <a:cubicBezTo>
                    <a:pt x="63771" y="151817"/>
                    <a:pt x="58780" y="135253"/>
                    <a:pt x="58780" y="135253"/>
                  </a:cubicBezTo>
                  <a:cubicBezTo>
                    <a:pt x="58780" y="135253"/>
                    <a:pt x="62134" y="132000"/>
                    <a:pt x="61087" y="127450"/>
                  </a:cubicBezTo>
                  <a:cubicBezTo>
                    <a:pt x="59668" y="119253"/>
                    <a:pt x="48590" y="98170"/>
                    <a:pt x="46044" y="93191"/>
                  </a:cubicBezTo>
                  <a:cubicBezTo>
                    <a:pt x="43537" y="88288"/>
                    <a:pt x="39457" y="88251"/>
                    <a:pt x="39334" y="88251"/>
                  </a:cubicBezTo>
                  <a:cubicBezTo>
                    <a:pt x="39332" y="88251"/>
                    <a:pt x="39331" y="88251"/>
                    <a:pt x="39331" y="88251"/>
                  </a:cubicBezTo>
                  <a:cubicBezTo>
                    <a:pt x="37761" y="81426"/>
                    <a:pt x="41800" y="70634"/>
                    <a:pt x="41800" y="70634"/>
                  </a:cubicBezTo>
                  <a:cubicBezTo>
                    <a:pt x="39562" y="70571"/>
                    <a:pt x="37516" y="70489"/>
                    <a:pt x="37516" y="70489"/>
                  </a:cubicBezTo>
                  <a:cubicBezTo>
                    <a:pt x="37516" y="70489"/>
                    <a:pt x="38718" y="69148"/>
                    <a:pt x="41757" y="61853"/>
                  </a:cubicBezTo>
                  <a:cubicBezTo>
                    <a:pt x="46484" y="50850"/>
                    <a:pt x="72204" y="8352"/>
                    <a:pt x="72204" y="8352"/>
                  </a:cubicBezTo>
                  <a:cubicBezTo>
                    <a:pt x="74826" y="2912"/>
                    <a:pt x="72095" y="1"/>
                    <a:pt x="67474"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67">
              <a:extLst>
                <a:ext uri="{FF2B5EF4-FFF2-40B4-BE49-F238E27FC236}">
                  <a16:creationId xmlns:a16="http://schemas.microsoft.com/office/drawing/2014/main" id="{47832A0E-6BA0-416E-862E-79C3A9380630}"/>
                </a:ext>
              </a:extLst>
            </p:cNvPr>
            <p:cNvSpPr/>
            <p:nvPr/>
          </p:nvSpPr>
          <p:spPr>
            <a:xfrm>
              <a:off x="3161350" y="1775050"/>
              <a:ext cx="1666250" cy="3186300"/>
            </a:xfrm>
            <a:custGeom>
              <a:avLst/>
              <a:gdLst/>
              <a:ahLst/>
              <a:cxnLst/>
              <a:rect l="l" t="t" r="r" b="b"/>
              <a:pathLst>
                <a:path w="66650" h="127452" extrusionOk="0">
                  <a:moveTo>
                    <a:pt x="13026" y="1"/>
                  </a:moveTo>
                  <a:cubicBezTo>
                    <a:pt x="8430" y="7386"/>
                    <a:pt x="81" y="17631"/>
                    <a:pt x="427" y="30194"/>
                  </a:cubicBezTo>
                  <a:cubicBezTo>
                    <a:pt x="1" y="45331"/>
                    <a:pt x="15217" y="71301"/>
                    <a:pt x="22826" y="83760"/>
                  </a:cubicBezTo>
                  <a:cubicBezTo>
                    <a:pt x="26734" y="90159"/>
                    <a:pt x="26872" y="96338"/>
                    <a:pt x="25831" y="102262"/>
                  </a:cubicBezTo>
                  <a:cubicBezTo>
                    <a:pt x="24215" y="111453"/>
                    <a:pt x="17044" y="120733"/>
                    <a:pt x="17044" y="120733"/>
                  </a:cubicBezTo>
                  <a:cubicBezTo>
                    <a:pt x="34117" y="126403"/>
                    <a:pt x="48308" y="127452"/>
                    <a:pt x="56469" y="127452"/>
                  </a:cubicBezTo>
                  <a:cubicBezTo>
                    <a:pt x="61257" y="127452"/>
                    <a:pt x="63969" y="127091"/>
                    <a:pt x="63969" y="127091"/>
                  </a:cubicBezTo>
                  <a:cubicBezTo>
                    <a:pt x="66650" y="96551"/>
                    <a:pt x="56040" y="73437"/>
                    <a:pt x="56040" y="73437"/>
                  </a:cubicBezTo>
                  <a:cubicBezTo>
                    <a:pt x="56040" y="73437"/>
                    <a:pt x="59534" y="70374"/>
                    <a:pt x="57681" y="63392"/>
                  </a:cubicBezTo>
                  <a:cubicBezTo>
                    <a:pt x="55827" y="56409"/>
                    <a:pt x="46109" y="37262"/>
                    <a:pt x="43264" y="31712"/>
                  </a:cubicBezTo>
                  <a:cubicBezTo>
                    <a:pt x="41036" y="27364"/>
                    <a:pt x="38252" y="26893"/>
                    <a:pt x="37150" y="26893"/>
                  </a:cubicBezTo>
                  <a:cubicBezTo>
                    <a:pt x="36846" y="26893"/>
                    <a:pt x="36670" y="26929"/>
                    <a:pt x="36670" y="26929"/>
                  </a:cubicBezTo>
                  <a:cubicBezTo>
                    <a:pt x="37113" y="31989"/>
                    <a:pt x="37704" y="35458"/>
                    <a:pt x="37704" y="35458"/>
                  </a:cubicBezTo>
                  <a:cubicBezTo>
                    <a:pt x="33809" y="31759"/>
                    <a:pt x="26245" y="27178"/>
                    <a:pt x="26245" y="27178"/>
                  </a:cubicBezTo>
                  <a:cubicBezTo>
                    <a:pt x="27720" y="21533"/>
                    <a:pt x="32068" y="13434"/>
                    <a:pt x="32068" y="13434"/>
                  </a:cubicBezTo>
                  <a:cubicBezTo>
                    <a:pt x="20157" y="9283"/>
                    <a:pt x="13026" y="1"/>
                    <a:pt x="13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67">
              <a:extLst>
                <a:ext uri="{FF2B5EF4-FFF2-40B4-BE49-F238E27FC236}">
                  <a16:creationId xmlns:a16="http://schemas.microsoft.com/office/drawing/2014/main" id="{8D91C220-2EE1-4DF8-9864-2E540B578386}"/>
                </a:ext>
              </a:extLst>
            </p:cNvPr>
            <p:cNvSpPr/>
            <p:nvPr/>
          </p:nvSpPr>
          <p:spPr>
            <a:xfrm>
              <a:off x="4157275" y="2918100"/>
              <a:ext cx="466375" cy="653300"/>
            </a:xfrm>
            <a:custGeom>
              <a:avLst/>
              <a:gdLst/>
              <a:ahLst/>
              <a:cxnLst/>
              <a:rect l="l" t="t" r="r" b="b"/>
              <a:pathLst>
                <a:path w="18655" h="26132" extrusionOk="0">
                  <a:moveTo>
                    <a:pt x="1789" y="1"/>
                  </a:moveTo>
                  <a:cubicBezTo>
                    <a:pt x="1789" y="1"/>
                    <a:pt x="0" y="2299"/>
                    <a:pt x="4764" y="7390"/>
                  </a:cubicBezTo>
                  <a:cubicBezTo>
                    <a:pt x="4764" y="7390"/>
                    <a:pt x="3033" y="9681"/>
                    <a:pt x="9062" y="15987"/>
                  </a:cubicBezTo>
                  <a:cubicBezTo>
                    <a:pt x="15089" y="22293"/>
                    <a:pt x="17563" y="26131"/>
                    <a:pt x="17563" y="26131"/>
                  </a:cubicBezTo>
                  <a:cubicBezTo>
                    <a:pt x="17563" y="26131"/>
                    <a:pt x="18510" y="24333"/>
                    <a:pt x="18654" y="23396"/>
                  </a:cubicBezTo>
                  <a:cubicBezTo>
                    <a:pt x="18654" y="23396"/>
                    <a:pt x="6219" y="9638"/>
                    <a:pt x="7007" y="7316"/>
                  </a:cubicBezTo>
                  <a:lnTo>
                    <a:pt x="17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67">
              <a:extLst>
                <a:ext uri="{FF2B5EF4-FFF2-40B4-BE49-F238E27FC236}">
                  <a16:creationId xmlns:a16="http://schemas.microsoft.com/office/drawing/2014/main" id="{671C70CC-A347-4CE7-89B9-49F951A884D5}"/>
                </a:ext>
              </a:extLst>
            </p:cNvPr>
            <p:cNvSpPr/>
            <p:nvPr/>
          </p:nvSpPr>
          <p:spPr>
            <a:xfrm>
              <a:off x="3817450" y="2009325"/>
              <a:ext cx="316250" cy="445175"/>
            </a:xfrm>
            <a:custGeom>
              <a:avLst/>
              <a:gdLst/>
              <a:ahLst/>
              <a:cxnLst/>
              <a:rect l="l" t="t" r="r" b="b"/>
              <a:pathLst>
                <a:path w="12650" h="17807" extrusionOk="0">
                  <a:moveTo>
                    <a:pt x="8299" y="0"/>
                  </a:moveTo>
                  <a:cubicBezTo>
                    <a:pt x="6244" y="2718"/>
                    <a:pt x="1" y="17807"/>
                    <a:pt x="1" y="17807"/>
                  </a:cubicBezTo>
                  <a:cubicBezTo>
                    <a:pt x="707" y="16400"/>
                    <a:pt x="3243" y="14727"/>
                    <a:pt x="5144" y="9585"/>
                  </a:cubicBezTo>
                  <a:cubicBezTo>
                    <a:pt x="7043" y="4445"/>
                    <a:pt x="12649" y="137"/>
                    <a:pt x="12649" y="137"/>
                  </a:cubicBezTo>
                  <a:lnTo>
                    <a:pt x="12649" y="137"/>
                  </a:lnTo>
                  <a:cubicBezTo>
                    <a:pt x="12065" y="218"/>
                    <a:pt x="11493" y="247"/>
                    <a:pt x="10965" y="247"/>
                  </a:cubicBezTo>
                  <a:cubicBezTo>
                    <a:pt x="9447" y="247"/>
                    <a:pt x="8299" y="0"/>
                    <a:pt x="8299"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7;p67">
              <a:extLst>
                <a:ext uri="{FF2B5EF4-FFF2-40B4-BE49-F238E27FC236}">
                  <a16:creationId xmlns:a16="http://schemas.microsoft.com/office/drawing/2014/main" id="{8EEEEF0A-D569-4890-88EB-7305916B10E5}"/>
                </a:ext>
              </a:extLst>
            </p:cNvPr>
            <p:cNvSpPr/>
            <p:nvPr/>
          </p:nvSpPr>
          <p:spPr>
            <a:xfrm>
              <a:off x="4187925" y="2822525"/>
              <a:ext cx="776050" cy="1644425"/>
            </a:xfrm>
            <a:custGeom>
              <a:avLst/>
              <a:gdLst/>
              <a:ahLst/>
              <a:cxnLst/>
              <a:rect l="l" t="t" r="r" b="b"/>
              <a:pathLst>
                <a:path w="31042" h="65777" extrusionOk="0">
                  <a:moveTo>
                    <a:pt x="3150" y="0"/>
                  </a:moveTo>
                  <a:cubicBezTo>
                    <a:pt x="3148" y="0"/>
                    <a:pt x="3147" y="0"/>
                    <a:pt x="3145" y="0"/>
                  </a:cubicBezTo>
                  <a:cubicBezTo>
                    <a:pt x="2127" y="7"/>
                    <a:pt x="1755" y="1113"/>
                    <a:pt x="2294" y="2124"/>
                  </a:cubicBezTo>
                  <a:cubicBezTo>
                    <a:pt x="2294" y="2124"/>
                    <a:pt x="1" y="2455"/>
                    <a:pt x="1121" y="5348"/>
                  </a:cubicBezTo>
                  <a:cubicBezTo>
                    <a:pt x="2190" y="7276"/>
                    <a:pt x="5694" y="11025"/>
                    <a:pt x="5694" y="11025"/>
                  </a:cubicBezTo>
                  <a:cubicBezTo>
                    <a:pt x="5694" y="11025"/>
                    <a:pt x="4016" y="12005"/>
                    <a:pt x="5561" y="14789"/>
                  </a:cubicBezTo>
                  <a:cubicBezTo>
                    <a:pt x="7293" y="17910"/>
                    <a:pt x="14295" y="23243"/>
                    <a:pt x="15660" y="25658"/>
                  </a:cubicBezTo>
                  <a:cubicBezTo>
                    <a:pt x="17025" y="28071"/>
                    <a:pt x="19667" y="31327"/>
                    <a:pt x="19667" y="31327"/>
                  </a:cubicBezTo>
                  <a:cubicBezTo>
                    <a:pt x="19667" y="31327"/>
                    <a:pt x="19241" y="35975"/>
                    <a:pt x="17715" y="38931"/>
                  </a:cubicBezTo>
                  <a:cubicBezTo>
                    <a:pt x="17715" y="38931"/>
                    <a:pt x="20838" y="49753"/>
                    <a:pt x="21825" y="55618"/>
                  </a:cubicBezTo>
                  <a:cubicBezTo>
                    <a:pt x="22249" y="58140"/>
                    <a:pt x="22891" y="61003"/>
                    <a:pt x="23016" y="65777"/>
                  </a:cubicBezTo>
                  <a:cubicBezTo>
                    <a:pt x="23016" y="65777"/>
                    <a:pt x="30480" y="52341"/>
                    <a:pt x="30761" y="39895"/>
                  </a:cubicBezTo>
                  <a:cubicBezTo>
                    <a:pt x="31041" y="27449"/>
                    <a:pt x="26330" y="15513"/>
                    <a:pt x="25366" y="13671"/>
                  </a:cubicBezTo>
                  <a:cubicBezTo>
                    <a:pt x="24418" y="11861"/>
                    <a:pt x="11837" y="1427"/>
                    <a:pt x="8254" y="1427"/>
                  </a:cubicBezTo>
                  <a:cubicBezTo>
                    <a:pt x="8193" y="1427"/>
                    <a:pt x="8134" y="1431"/>
                    <a:pt x="8078" y="1437"/>
                  </a:cubicBezTo>
                  <a:cubicBezTo>
                    <a:pt x="6846" y="1563"/>
                    <a:pt x="6491" y="2374"/>
                    <a:pt x="6491" y="2374"/>
                  </a:cubicBezTo>
                  <a:cubicBezTo>
                    <a:pt x="6491" y="2374"/>
                    <a:pt x="4170" y="0"/>
                    <a:pt x="315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8;p67">
              <a:extLst>
                <a:ext uri="{FF2B5EF4-FFF2-40B4-BE49-F238E27FC236}">
                  <a16:creationId xmlns:a16="http://schemas.microsoft.com/office/drawing/2014/main" id="{11392B6C-792A-44D9-B569-DBF06AA3EDF2}"/>
                </a:ext>
              </a:extLst>
            </p:cNvPr>
            <p:cNvSpPr/>
            <p:nvPr/>
          </p:nvSpPr>
          <p:spPr>
            <a:xfrm>
              <a:off x="3997896" y="1251110"/>
              <a:ext cx="432042" cy="759967"/>
            </a:xfrm>
            <a:custGeom>
              <a:avLst/>
              <a:gdLst/>
              <a:ahLst/>
              <a:cxnLst/>
              <a:rect l="l" t="t" r="r" b="b"/>
              <a:pathLst>
                <a:path w="16006" h="29193" extrusionOk="0">
                  <a:moveTo>
                    <a:pt x="15129" y="0"/>
                  </a:moveTo>
                  <a:lnTo>
                    <a:pt x="15129" y="0"/>
                  </a:lnTo>
                  <a:cubicBezTo>
                    <a:pt x="15128" y="3"/>
                    <a:pt x="1364" y="23449"/>
                    <a:pt x="0" y="28763"/>
                  </a:cubicBezTo>
                  <a:cubicBezTo>
                    <a:pt x="0" y="28763"/>
                    <a:pt x="1025" y="29192"/>
                    <a:pt x="2664" y="29192"/>
                  </a:cubicBezTo>
                  <a:cubicBezTo>
                    <a:pt x="4623" y="29192"/>
                    <a:pt x="7460" y="28578"/>
                    <a:pt x="10473" y="25882"/>
                  </a:cubicBezTo>
                  <a:cubicBezTo>
                    <a:pt x="16006" y="20930"/>
                    <a:pt x="13301" y="17983"/>
                    <a:pt x="1512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9;p67">
              <a:extLst>
                <a:ext uri="{FF2B5EF4-FFF2-40B4-BE49-F238E27FC236}">
                  <a16:creationId xmlns:a16="http://schemas.microsoft.com/office/drawing/2014/main" id="{D2B4AC98-D181-48A7-B9F7-885F63FDB7B9}"/>
                </a:ext>
              </a:extLst>
            </p:cNvPr>
            <p:cNvSpPr/>
            <p:nvPr/>
          </p:nvSpPr>
          <p:spPr>
            <a:xfrm>
              <a:off x="4147850" y="3558450"/>
              <a:ext cx="421450" cy="159325"/>
            </a:xfrm>
            <a:custGeom>
              <a:avLst/>
              <a:gdLst/>
              <a:ahLst/>
              <a:cxnLst/>
              <a:rect l="l" t="t" r="r" b="b"/>
              <a:pathLst>
                <a:path w="16858" h="6373" extrusionOk="0">
                  <a:moveTo>
                    <a:pt x="1" y="0"/>
                  </a:moveTo>
                  <a:cubicBezTo>
                    <a:pt x="1" y="1"/>
                    <a:pt x="3613" y="6372"/>
                    <a:pt x="11463" y="6372"/>
                  </a:cubicBezTo>
                  <a:cubicBezTo>
                    <a:pt x="12013" y="6372"/>
                    <a:pt x="12583" y="6341"/>
                    <a:pt x="13175" y="6274"/>
                  </a:cubicBezTo>
                  <a:cubicBezTo>
                    <a:pt x="13175" y="6274"/>
                    <a:pt x="15718" y="5960"/>
                    <a:pt x="16858" y="3494"/>
                  </a:cubicBezTo>
                  <a:lnTo>
                    <a:pt x="16580" y="2101"/>
                  </a:lnTo>
                  <a:cubicBezTo>
                    <a:pt x="16580" y="2101"/>
                    <a:pt x="15311" y="4982"/>
                    <a:pt x="10867" y="4982"/>
                  </a:cubicBezTo>
                  <a:cubicBezTo>
                    <a:pt x="9692" y="4982"/>
                    <a:pt x="8294" y="4780"/>
                    <a:pt x="6639" y="4271"/>
                  </a:cubicBezTo>
                  <a:cubicBezTo>
                    <a:pt x="6639" y="4269"/>
                    <a:pt x="2794" y="3057"/>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0;p67">
              <a:extLst>
                <a:ext uri="{FF2B5EF4-FFF2-40B4-BE49-F238E27FC236}">
                  <a16:creationId xmlns:a16="http://schemas.microsoft.com/office/drawing/2014/main" id="{7ED01BEC-BEED-4E68-99C4-8D956A5E5B0C}"/>
                </a:ext>
              </a:extLst>
            </p:cNvPr>
            <p:cNvSpPr/>
            <p:nvPr/>
          </p:nvSpPr>
          <p:spPr>
            <a:xfrm>
              <a:off x="4651550" y="3608775"/>
              <a:ext cx="78600" cy="128550"/>
            </a:xfrm>
            <a:custGeom>
              <a:avLst/>
              <a:gdLst/>
              <a:ahLst/>
              <a:cxnLst/>
              <a:rect l="l" t="t" r="r" b="b"/>
              <a:pathLst>
                <a:path w="3144" h="5142" extrusionOk="0">
                  <a:moveTo>
                    <a:pt x="1063" y="1"/>
                  </a:moveTo>
                  <a:cubicBezTo>
                    <a:pt x="890" y="2496"/>
                    <a:pt x="0" y="5142"/>
                    <a:pt x="0" y="5142"/>
                  </a:cubicBezTo>
                  <a:cubicBezTo>
                    <a:pt x="1016" y="2993"/>
                    <a:pt x="3144" y="2149"/>
                    <a:pt x="3144" y="2149"/>
                  </a:cubicBezTo>
                  <a:cubicBezTo>
                    <a:pt x="2080" y="501"/>
                    <a:pt x="1063" y="1"/>
                    <a:pt x="1063" y="1"/>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1;p67">
              <a:extLst>
                <a:ext uri="{FF2B5EF4-FFF2-40B4-BE49-F238E27FC236}">
                  <a16:creationId xmlns:a16="http://schemas.microsoft.com/office/drawing/2014/main" id="{AA7423D5-6D0D-43EA-9EBF-2C221C69C5E6}"/>
                </a:ext>
              </a:extLst>
            </p:cNvPr>
            <p:cNvSpPr/>
            <p:nvPr/>
          </p:nvSpPr>
          <p:spPr>
            <a:xfrm>
              <a:off x="4674725" y="3599275"/>
              <a:ext cx="67925" cy="64625"/>
            </a:xfrm>
            <a:custGeom>
              <a:avLst/>
              <a:gdLst/>
              <a:ahLst/>
              <a:cxnLst/>
              <a:rect l="l" t="t" r="r" b="b"/>
              <a:pathLst>
                <a:path w="2717" h="2585" extrusionOk="0">
                  <a:moveTo>
                    <a:pt x="344" y="1"/>
                  </a:moveTo>
                  <a:cubicBezTo>
                    <a:pt x="170" y="1"/>
                    <a:pt x="0" y="200"/>
                    <a:pt x="136" y="381"/>
                  </a:cubicBezTo>
                  <a:cubicBezTo>
                    <a:pt x="737" y="1181"/>
                    <a:pt x="1437" y="1903"/>
                    <a:pt x="2217" y="2530"/>
                  </a:cubicBezTo>
                  <a:cubicBezTo>
                    <a:pt x="2264" y="2569"/>
                    <a:pt x="2314" y="2585"/>
                    <a:pt x="2362" y="2585"/>
                  </a:cubicBezTo>
                  <a:cubicBezTo>
                    <a:pt x="2557" y="2585"/>
                    <a:pt x="2716" y="2312"/>
                    <a:pt x="2521" y="2156"/>
                  </a:cubicBezTo>
                  <a:cubicBezTo>
                    <a:pt x="1773" y="1555"/>
                    <a:pt x="1103" y="863"/>
                    <a:pt x="526" y="96"/>
                  </a:cubicBezTo>
                  <a:cubicBezTo>
                    <a:pt x="475" y="29"/>
                    <a:pt x="409"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2;p67">
              <a:extLst>
                <a:ext uri="{FF2B5EF4-FFF2-40B4-BE49-F238E27FC236}">
                  <a16:creationId xmlns:a16="http://schemas.microsoft.com/office/drawing/2014/main" id="{6EC1EBAD-4949-4A85-A38A-DABCDF4E827F}"/>
                </a:ext>
              </a:extLst>
            </p:cNvPr>
            <p:cNvSpPr/>
            <p:nvPr/>
          </p:nvSpPr>
          <p:spPr>
            <a:xfrm>
              <a:off x="3140750" y="4793350"/>
              <a:ext cx="1619850" cy="683375"/>
            </a:xfrm>
            <a:custGeom>
              <a:avLst/>
              <a:gdLst/>
              <a:ahLst/>
              <a:cxnLst/>
              <a:rect l="l" t="t" r="r" b="b"/>
              <a:pathLst>
                <a:path w="64794" h="27335" extrusionOk="0">
                  <a:moveTo>
                    <a:pt x="17868" y="1"/>
                  </a:moveTo>
                  <a:cubicBezTo>
                    <a:pt x="17868" y="1"/>
                    <a:pt x="4785" y="19732"/>
                    <a:pt x="0" y="27334"/>
                  </a:cubicBezTo>
                  <a:lnTo>
                    <a:pt x="64325" y="20764"/>
                  </a:lnTo>
                  <a:lnTo>
                    <a:pt x="64793" y="6359"/>
                  </a:lnTo>
                  <a:lnTo>
                    <a:pt x="64793" y="6359"/>
                  </a:lnTo>
                  <a:cubicBezTo>
                    <a:pt x="64793" y="6359"/>
                    <a:pt x="61497" y="8252"/>
                    <a:pt x="53607" y="8252"/>
                  </a:cubicBezTo>
                  <a:cubicBezTo>
                    <a:pt x="46156" y="8252"/>
                    <a:pt x="34608" y="6564"/>
                    <a:pt x="17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3;p67">
              <a:extLst>
                <a:ext uri="{FF2B5EF4-FFF2-40B4-BE49-F238E27FC236}">
                  <a16:creationId xmlns:a16="http://schemas.microsoft.com/office/drawing/2014/main" id="{64CB921F-EC74-443E-974E-355748D70B39}"/>
                </a:ext>
              </a:extLst>
            </p:cNvPr>
            <p:cNvSpPr/>
            <p:nvPr/>
          </p:nvSpPr>
          <p:spPr>
            <a:xfrm>
              <a:off x="4024925" y="1651250"/>
              <a:ext cx="183425" cy="366625"/>
            </a:xfrm>
            <a:custGeom>
              <a:avLst/>
              <a:gdLst/>
              <a:ahLst/>
              <a:cxnLst/>
              <a:rect l="l" t="t" r="r" b="b"/>
              <a:pathLst>
                <a:path w="7337" h="14665" extrusionOk="0">
                  <a:moveTo>
                    <a:pt x="7336" y="0"/>
                  </a:moveTo>
                  <a:lnTo>
                    <a:pt x="0" y="14323"/>
                  </a:lnTo>
                  <a:cubicBezTo>
                    <a:pt x="0" y="14323"/>
                    <a:pt x="1471" y="14664"/>
                    <a:pt x="2849" y="14664"/>
                  </a:cubicBezTo>
                  <a:cubicBezTo>
                    <a:pt x="3397" y="14664"/>
                    <a:pt x="3930" y="14610"/>
                    <a:pt x="4350" y="14460"/>
                  </a:cubicBezTo>
                  <a:cubicBezTo>
                    <a:pt x="4350" y="14460"/>
                    <a:pt x="4382" y="7797"/>
                    <a:pt x="7336"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79;p68">
            <a:extLst>
              <a:ext uri="{FF2B5EF4-FFF2-40B4-BE49-F238E27FC236}">
                <a16:creationId xmlns:a16="http://schemas.microsoft.com/office/drawing/2014/main" id="{6898C049-055D-4532-96AC-3FC05E271579}"/>
              </a:ext>
            </a:extLst>
          </p:cNvPr>
          <p:cNvGrpSpPr/>
          <p:nvPr/>
        </p:nvGrpSpPr>
        <p:grpSpPr>
          <a:xfrm>
            <a:off x="3983527" y="797903"/>
            <a:ext cx="519254" cy="542601"/>
            <a:chOff x="5310611" y="1502972"/>
            <a:chExt cx="339515" cy="354781"/>
          </a:xfrm>
        </p:grpSpPr>
        <p:sp>
          <p:nvSpPr>
            <p:cNvPr id="28" name="Google Shape;1080;p68">
              <a:extLst>
                <a:ext uri="{FF2B5EF4-FFF2-40B4-BE49-F238E27FC236}">
                  <a16:creationId xmlns:a16="http://schemas.microsoft.com/office/drawing/2014/main" id="{0E46A670-9D3C-418E-9E56-B2D127F9F0F9}"/>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1081;p68">
              <a:extLst>
                <a:ext uri="{FF2B5EF4-FFF2-40B4-BE49-F238E27FC236}">
                  <a16:creationId xmlns:a16="http://schemas.microsoft.com/office/drawing/2014/main" id="{5C1CA745-F110-4ECC-8FFE-A978225D5884}"/>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1082;p68">
              <a:extLst>
                <a:ext uri="{FF2B5EF4-FFF2-40B4-BE49-F238E27FC236}">
                  <a16:creationId xmlns:a16="http://schemas.microsoft.com/office/drawing/2014/main" id="{7F869A46-28B7-43DC-BE55-99370343D140}"/>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083;p68">
              <a:extLst>
                <a:ext uri="{FF2B5EF4-FFF2-40B4-BE49-F238E27FC236}">
                  <a16:creationId xmlns:a16="http://schemas.microsoft.com/office/drawing/2014/main" id="{1168F443-24C7-42FD-9FBF-C3C342181EED}"/>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1084;p68">
              <a:extLst>
                <a:ext uri="{FF2B5EF4-FFF2-40B4-BE49-F238E27FC236}">
                  <a16:creationId xmlns:a16="http://schemas.microsoft.com/office/drawing/2014/main" id="{58E558C0-5A71-4E79-84A4-9653EA7BDB13}"/>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1085;p68">
              <a:extLst>
                <a:ext uri="{FF2B5EF4-FFF2-40B4-BE49-F238E27FC236}">
                  <a16:creationId xmlns:a16="http://schemas.microsoft.com/office/drawing/2014/main" id="{D63A1602-5D15-4C26-8AC4-83430A68D213}"/>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086;p68">
              <a:extLst>
                <a:ext uri="{FF2B5EF4-FFF2-40B4-BE49-F238E27FC236}">
                  <a16:creationId xmlns:a16="http://schemas.microsoft.com/office/drawing/2014/main" id="{52048C4E-1D28-4610-91BB-D78555037BD5}"/>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1087;p68">
              <a:extLst>
                <a:ext uri="{FF2B5EF4-FFF2-40B4-BE49-F238E27FC236}">
                  <a16:creationId xmlns:a16="http://schemas.microsoft.com/office/drawing/2014/main" id="{5852050E-8A17-46F0-8E59-9285CEE813A1}"/>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cxnSp>
        <p:nvCxnSpPr>
          <p:cNvPr id="37" name="Straight Arrow Connector 36">
            <a:extLst>
              <a:ext uri="{FF2B5EF4-FFF2-40B4-BE49-F238E27FC236}">
                <a16:creationId xmlns:a16="http://schemas.microsoft.com/office/drawing/2014/main" id="{38B9E02E-F0BA-4B65-837E-2534AF40F17D}"/>
              </a:ext>
            </a:extLst>
          </p:cNvPr>
          <p:cNvCxnSpPr/>
          <p:nvPr/>
        </p:nvCxnSpPr>
        <p:spPr>
          <a:xfrm>
            <a:off x="4234237" y="1410180"/>
            <a:ext cx="0" cy="350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BA4EDDE-0B06-4285-B9D3-C4483ECF98FD}"/>
              </a:ext>
            </a:extLst>
          </p:cNvPr>
          <p:cNvSpPr txBox="1"/>
          <p:nvPr/>
        </p:nvSpPr>
        <p:spPr>
          <a:xfrm>
            <a:off x="4883074" y="990714"/>
            <a:ext cx="2905673" cy="261610"/>
          </a:xfrm>
          <a:prstGeom prst="rect">
            <a:avLst/>
          </a:prstGeom>
          <a:noFill/>
        </p:spPr>
        <p:txBody>
          <a:bodyPr wrap="square" rtlCol="0">
            <a:spAutoFit/>
          </a:bodyPr>
          <a:lstStyle/>
          <a:p>
            <a:r>
              <a:rPr lang="en-GB" sz="1100" dirty="0">
                <a:solidFill>
                  <a:srgbClr val="002060"/>
                </a:solidFill>
                <a:latin typeface="Times New Roman" panose="02020603050405020304" pitchFamily="18" charset="0"/>
                <a:cs typeface="Times New Roman" panose="02020603050405020304" pitchFamily="18" charset="0"/>
              </a:rPr>
              <a:t>Feel pain during monthly test </a:t>
            </a:r>
            <a:endParaRPr lang="en-US" sz="1100" dirty="0">
              <a:solidFill>
                <a:srgbClr val="002060"/>
              </a:solidFill>
              <a:latin typeface="Times New Roman" panose="02020603050405020304" pitchFamily="18" charset="0"/>
              <a:cs typeface="Times New Roman" panose="02020603050405020304" pitchFamily="18" charset="0"/>
            </a:endParaRPr>
          </a:p>
        </p:txBody>
      </p:sp>
      <p:grpSp>
        <p:nvGrpSpPr>
          <p:cNvPr id="39" name="Google Shape;2554;p96">
            <a:extLst>
              <a:ext uri="{FF2B5EF4-FFF2-40B4-BE49-F238E27FC236}">
                <a16:creationId xmlns:a16="http://schemas.microsoft.com/office/drawing/2014/main" id="{F97DAFEA-8FA8-42A0-9603-726661632CC5}"/>
              </a:ext>
            </a:extLst>
          </p:cNvPr>
          <p:cNvGrpSpPr/>
          <p:nvPr/>
        </p:nvGrpSpPr>
        <p:grpSpPr>
          <a:xfrm>
            <a:off x="4536437" y="3854319"/>
            <a:ext cx="408875" cy="450305"/>
            <a:chOff x="1979775" y="2154975"/>
            <a:chExt cx="408875" cy="575800"/>
          </a:xfrm>
        </p:grpSpPr>
        <p:sp>
          <p:nvSpPr>
            <p:cNvPr id="40" name="Google Shape;2555;p96">
              <a:extLst>
                <a:ext uri="{FF2B5EF4-FFF2-40B4-BE49-F238E27FC236}">
                  <a16:creationId xmlns:a16="http://schemas.microsoft.com/office/drawing/2014/main" id="{6E6E0D02-BEB1-45A6-979F-896BCD69A201}"/>
                </a:ext>
              </a:extLst>
            </p:cNvPr>
            <p:cNvSpPr/>
            <p:nvPr/>
          </p:nvSpPr>
          <p:spPr>
            <a:xfrm>
              <a:off x="1979775" y="2154975"/>
              <a:ext cx="378775" cy="575800"/>
            </a:xfrm>
            <a:custGeom>
              <a:avLst/>
              <a:gdLst/>
              <a:ahLst/>
              <a:cxnLst/>
              <a:rect l="l" t="t" r="r" b="b"/>
              <a:pathLst>
                <a:path w="15151" h="23032" extrusionOk="0">
                  <a:moveTo>
                    <a:pt x="539" y="1"/>
                  </a:moveTo>
                  <a:cubicBezTo>
                    <a:pt x="242" y="1"/>
                    <a:pt x="1" y="241"/>
                    <a:pt x="1" y="539"/>
                  </a:cubicBezTo>
                  <a:lnTo>
                    <a:pt x="1" y="22494"/>
                  </a:lnTo>
                  <a:cubicBezTo>
                    <a:pt x="1" y="22791"/>
                    <a:pt x="242" y="23032"/>
                    <a:pt x="539" y="23032"/>
                  </a:cubicBezTo>
                  <a:lnTo>
                    <a:pt x="7458" y="23032"/>
                  </a:lnTo>
                  <a:cubicBezTo>
                    <a:pt x="7755" y="23032"/>
                    <a:pt x="7996" y="22791"/>
                    <a:pt x="7996" y="22494"/>
                  </a:cubicBezTo>
                  <a:lnTo>
                    <a:pt x="7996" y="20307"/>
                  </a:lnTo>
                  <a:cubicBezTo>
                    <a:pt x="7996" y="20143"/>
                    <a:pt x="8129" y="20016"/>
                    <a:pt x="8287" y="20016"/>
                  </a:cubicBezTo>
                  <a:cubicBezTo>
                    <a:pt x="8301" y="20016"/>
                    <a:pt x="8315" y="20017"/>
                    <a:pt x="8330" y="20019"/>
                  </a:cubicBezTo>
                  <a:cubicBezTo>
                    <a:pt x="8552" y="20052"/>
                    <a:pt x="8874" y="20086"/>
                    <a:pt x="9260" y="20086"/>
                  </a:cubicBezTo>
                  <a:cubicBezTo>
                    <a:pt x="10987" y="20086"/>
                    <a:pt x="13998" y="19411"/>
                    <a:pt x="15150" y="14968"/>
                  </a:cubicBezTo>
                  <a:cubicBezTo>
                    <a:pt x="14405" y="14353"/>
                    <a:pt x="14050" y="13302"/>
                    <a:pt x="14326" y="12293"/>
                  </a:cubicBezTo>
                  <a:lnTo>
                    <a:pt x="14326" y="12292"/>
                  </a:lnTo>
                  <a:cubicBezTo>
                    <a:pt x="14014" y="12040"/>
                    <a:pt x="13634" y="11671"/>
                    <a:pt x="13284" y="11375"/>
                  </a:cubicBezTo>
                  <a:cubicBezTo>
                    <a:pt x="12364" y="11921"/>
                    <a:pt x="11337" y="12235"/>
                    <a:pt x="10192" y="12235"/>
                  </a:cubicBezTo>
                  <a:cubicBezTo>
                    <a:pt x="10175" y="12235"/>
                    <a:pt x="10157" y="12235"/>
                    <a:pt x="10140" y="12235"/>
                  </a:cubicBezTo>
                  <a:cubicBezTo>
                    <a:pt x="6693" y="12204"/>
                    <a:pt x="3989" y="9336"/>
                    <a:pt x="4130" y="5891"/>
                  </a:cubicBezTo>
                  <a:cubicBezTo>
                    <a:pt x="4189" y="4417"/>
                    <a:pt x="4737" y="3114"/>
                    <a:pt x="5667" y="2083"/>
                  </a:cubicBezTo>
                  <a:cubicBezTo>
                    <a:pt x="5506" y="1610"/>
                    <a:pt x="5351" y="934"/>
                    <a:pt x="5305" y="481"/>
                  </a:cubicBezTo>
                  <a:cubicBezTo>
                    <a:pt x="5276" y="208"/>
                    <a:pt x="5045" y="1"/>
                    <a:pt x="477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2556;p96">
              <a:extLst>
                <a:ext uri="{FF2B5EF4-FFF2-40B4-BE49-F238E27FC236}">
                  <a16:creationId xmlns:a16="http://schemas.microsoft.com/office/drawing/2014/main" id="{C69067F3-D000-4229-BD14-EEB971819101}"/>
                </a:ext>
              </a:extLst>
            </p:cNvPr>
            <p:cNvSpPr/>
            <p:nvPr/>
          </p:nvSpPr>
          <p:spPr>
            <a:xfrm>
              <a:off x="2333425" y="2462275"/>
              <a:ext cx="44450" cy="66900"/>
            </a:xfrm>
            <a:custGeom>
              <a:avLst/>
              <a:gdLst/>
              <a:ahLst/>
              <a:cxnLst/>
              <a:rect l="l" t="t" r="r" b="b"/>
              <a:pathLst>
                <a:path w="1778" h="2676" extrusionOk="0">
                  <a:moveTo>
                    <a:pt x="180" y="1"/>
                  </a:moveTo>
                  <a:cubicBezTo>
                    <a:pt x="61" y="280"/>
                    <a:pt x="0" y="581"/>
                    <a:pt x="1" y="885"/>
                  </a:cubicBezTo>
                  <a:cubicBezTo>
                    <a:pt x="1" y="1694"/>
                    <a:pt x="415" y="2387"/>
                    <a:pt x="1003" y="2676"/>
                  </a:cubicBezTo>
                  <a:cubicBezTo>
                    <a:pt x="1115" y="2246"/>
                    <a:pt x="1670" y="1730"/>
                    <a:pt x="1744" y="1226"/>
                  </a:cubicBezTo>
                  <a:cubicBezTo>
                    <a:pt x="1778" y="997"/>
                    <a:pt x="1685" y="767"/>
                    <a:pt x="1502" y="626"/>
                  </a:cubicBezTo>
                  <a:cubicBezTo>
                    <a:pt x="1301" y="473"/>
                    <a:pt x="545" y="295"/>
                    <a:pt x="180"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2557;p96">
              <a:extLst>
                <a:ext uri="{FF2B5EF4-FFF2-40B4-BE49-F238E27FC236}">
                  <a16:creationId xmlns:a16="http://schemas.microsoft.com/office/drawing/2014/main" id="{58DE395C-40E3-49FD-9982-A23079EFF608}"/>
                </a:ext>
              </a:extLst>
            </p:cNvPr>
            <p:cNvSpPr/>
            <p:nvPr/>
          </p:nvSpPr>
          <p:spPr>
            <a:xfrm>
              <a:off x="2119825" y="2641700"/>
              <a:ext cx="67050" cy="29825"/>
            </a:xfrm>
            <a:custGeom>
              <a:avLst/>
              <a:gdLst/>
              <a:ahLst/>
              <a:cxnLst/>
              <a:rect l="l" t="t" r="r" b="b"/>
              <a:pathLst>
                <a:path w="2682" h="1193" extrusionOk="0">
                  <a:moveTo>
                    <a:pt x="383" y="1"/>
                  </a:moveTo>
                  <a:cubicBezTo>
                    <a:pt x="226" y="1"/>
                    <a:pt x="84" y="108"/>
                    <a:pt x="45" y="267"/>
                  </a:cubicBezTo>
                  <a:cubicBezTo>
                    <a:pt x="0" y="451"/>
                    <a:pt x="112" y="637"/>
                    <a:pt x="297" y="685"/>
                  </a:cubicBezTo>
                  <a:lnTo>
                    <a:pt x="2395" y="1193"/>
                  </a:lnTo>
                  <a:lnTo>
                    <a:pt x="2395" y="838"/>
                  </a:lnTo>
                  <a:cubicBezTo>
                    <a:pt x="2394" y="679"/>
                    <a:pt x="2523" y="549"/>
                    <a:pt x="2682" y="547"/>
                  </a:cubicBezTo>
                  <a:lnTo>
                    <a:pt x="461" y="10"/>
                  </a:lnTo>
                  <a:cubicBezTo>
                    <a:pt x="435" y="4"/>
                    <a:pt x="409" y="1"/>
                    <a:pt x="38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2558;p96">
              <a:extLst>
                <a:ext uri="{FF2B5EF4-FFF2-40B4-BE49-F238E27FC236}">
                  <a16:creationId xmlns:a16="http://schemas.microsoft.com/office/drawing/2014/main" id="{F5F56AB4-C193-4A4E-A5B3-752E919785F8}"/>
                </a:ext>
              </a:extLst>
            </p:cNvPr>
            <p:cNvSpPr/>
            <p:nvPr/>
          </p:nvSpPr>
          <p:spPr>
            <a:xfrm>
              <a:off x="2080575" y="2154975"/>
              <a:ext cx="308075" cy="308075"/>
            </a:xfrm>
            <a:custGeom>
              <a:avLst/>
              <a:gdLst/>
              <a:ahLst/>
              <a:cxnLst/>
              <a:rect l="l" t="t" r="r" b="b"/>
              <a:pathLst>
                <a:path w="12323" h="12323" extrusionOk="0">
                  <a:moveTo>
                    <a:pt x="6161" y="1"/>
                  </a:moveTo>
                  <a:cubicBezTo>
                    <a:pt x="2765" y="1"/>
                    <a:pt x="1" y="2765"/>
                    <a:pt x="1" y="6161"/>
                  </a:cubicBezTo>
                  <a:cubicBezTo>
                    <a:pt x="1" y="9559"/>
                    <a:pt x="2765" y="12322"/>
                    <a:pt x="6161" y="12322"/>
                  </a:cubicBezTo>
                  <a:cubicBezTo>
                    <a:pt x="9559" y="12322"/>
                    <a:pt x="12322" y="9559"/>
                    <a:pt x="12322" y="6161"/>
                  </a:cubicBezTo>
                  <a:cubicBezTo>
                    <a:pt x="12322" y="2765"/>
                    <a:pt x="9559" y="1"/>
                    <a:pt x="6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2559;p96">
              <a:extLst>
                <a:ext uri="{FF2B5EF4-FFF2-40B4-BE49-F238E27FC236}">
                  <a16:creationId xmlns:a16="http://schemas.microsoft.com/office/drawing/2014/main" id="{E064DAF7-9125-4919-A66F-2DB711C15D6F}"/>
                </a:ext>
              </a:extLst>
            </p:cNvPr>
            <p:cNvSpPr/>
            <p:nvPr/>
          </p:nvSpPr>
          <p:spPr>
            <a:xfrm>
              <a:off x="2107375" y="2181775"/>
              <a:ext cx="254500" cy="254500"/>
            </a:xfrm>
            <a:custGeom>
              <a:avLst/>
              <a:gdLst/>
              <a:ahLst/>
              <a:cxnLst/>
              <a:rect l="l" t="t" r="r" b="b"/>
              <a:pathLst>
                <a:path w="10180" h="10180" extrusionOk="0">
                  <a:moveTo>
                    <a:pt x="5089" y="1"/>
                  </a:moveTo>
                  <a:cubicBezTo>
                    <a:pt x="2283" y="1"/>
                    <a:pt x="1" y="2283"/>
                    <a:pt x="1" y="5089"/>
                  </a:cubicBezTo>
                  <a:cubicBezTo>
                    <a:pt x="1" y="7896"/>
                    <a:pt x="2285" y="10179"/>
                    <a:pt x="5089" y="10179"/>
                  </a:cubicBezTo>
                  <a:cubicBezTo>
                    <a:pt x="7896" y="10179"/>
                    <a:pt x="10179" y="7896"/>
                    <a:pt x="10179" y="5089"/>
                  </a:cubicBezTo>
                  <a:cubicBezTo>
                    <a:pt x="10179" y="2283"/>
                    <a:pt x="7897" y="1"/>
                    <a:pt x="5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2560;p96">
              <a:extLst>
                <a:ext uri="{FF2B5EF4-FFF2-40B4-BE49-F238E27FC236}">
                  <a16:creationId xmlns:a16="http://schemas.microsoft.com/office/drawing/2014/main" id="{0839546D-F1C4-4101-ACAC-A5B2BB69D79B}"/>
                </a:ext>
              </a:extLst>
            </p:cNvPr>
            <p:cNvSpPr/>
            <p:nvPr/>
          </p:nvSpPr>
          <p:spPr>
            <a:xfrm>
              <a:off x="2202275" y="2342250"/>
              <a:ext cx="59050" cy="56800"/>
            </a:xfrm>
            <a:custGeom>
              <a:avLst/>
              <a:gdLst/>
              <a:ahLst/>
              <a:cxnLst/>
              <a:rect l="l" t="t" r="r" b="b"/>
              <a:pathLst>
                <a:path w="2362" h="2272" extrusionOk="0">
                  <a:moveTo>
                    <a:pt x="1225" y="1"/>
                  </a:moveTo>
                  <a:cubicBezTo>
                    <a:pt x="766" y="1"/>
                    <a:pt x="351" y="278"/>
                    <a:pt x="176" y="702"/>
                  </a:cubicBezTo>
                  <a:cubicBezTo>
                    <a:pt x="1" y="1126"/>
                    <a:pt x="98" y="1614"/>
                    <a:pt x="423" y="1939"/>
                  </a:cubicBezTo>
                  <a:cubicBezTo>
                    <a:pt x="639" y="2156"/>
                    <a:pt x="930" y="2272"/>
                    <a:pt x="1226" y="2272"/>
                  </a:cubicBezTo>
                  <a:cubicBezTo>
                    <a:pt x="1372" y="2272"/>
                    <a:pt x="1520" y="2243"/>
                    <a:pt x="1660" y="2185"/>
                  </a:cubicBezTo>
                  <a:cubicBezTo>
                    <a:pt x="2084" y="2009"/>
                    <a:pt x="2361" y="1596"/>
                    <a:pt x="2361" y="1137"/>
                  </a:cubicBezTo>
                  <a:cubicBezTo>
                    <a:pt x="2361" y="509"/>
                    <a:pt x="1853" y="1"/>
                    <a:pt x="1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2561;p96">
              <a:extLst>
                <a:ext uri="{FF2B5EF4-FFF2-40B4-BE49-F238E27FC236}">
                  <a16:creationId xmlns:a16="http://schemas.microsoft.com/office/drawing/2014/main" id="{22382711-F20A-4FEA-976E-B9BB715C881A}"/>
                </a:ext>
              </a:extLst>
            </p:cNvPr>
            <p:cNvSpPr/>
            <p:nvPr/>
          </p:nvSpPr>
          <p:spPr>
            <a:xfrm>
              <a:off x="2204500" y="2342250"/>
              <a:ext cx="44075" cy="56800"/>
            </a:xfrm>
            <a:custGeom>
              <a:avLst/>
              <a:gdLst/>
              <a:ahLst/>
              <a:cxnLst/>
              <a:rect l="l" t="t" r="r" b="b"/>
              <a:pathLst>
                <a:path w="1763" h="2272" extrusionOk="0">
                  <a:moveTo>
                    <a:pt x="1136" y="0"/>
                  </a:moveTo>
                  <a:cubicBezTo>
                    <a:pt x="952" y="0"/>
                    <a:pt x="767" y="45"/>
                    <a:pt x="598" y="136"/>
                  </a:cubicBezTo>
                  <a:cubicBezTo>
                    <a:pt x="230" y="334"/>
                    <a:pt x="0" y="718"/>
                    <a:pt x="0" y="1136"/>
                  </a:cubicBezTo>
                  <a:cubicBezTo>
                    <a:pt x="0" y="1554"/>
                    <a:pt x="230" y="1938"/>
                    <a:pt x="598" y="2136"/>
                  </a:cubicBezTo>
                  <a:cubicBezTo>
                    <a:pt x="767" y="2227"/>
                    <a:pt x="952" y="2272"/>
                    <a:pt x="1136" y="2272"/>
                  </a:cubicBezTo>
                  <a:cubicBezTo>
                    <a:pt x="1355" y="2272"/>
                    <a:pt x="1573" y="2208"/>
                    <a:pt x="1763" y="2083"/>
                  </a:cubicBezTo>
                  <a:cubicBezTo>
                    <a:pt x="1444" y="1873"/>
                    <a:pt x="1252" y="1517"/>
                    <a:pt x="1254" y="1137"/>
                  </a:cubicBezTo>
                  <a:cubicBezTo>
                    <a:pt x="1252" y="755"/>
                    <a:pt x="1444" y="399"/>
                    <a:pt x="1763" y="189"/>
                  </a:cubicBezTo>
                  <a:cubicBezTo>
                    <a:pt x="1573" y="64"/>
                    <a:pt x="1355" y="0"/>
                    <a:pt x="1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7" name="Google Shape;2562;p96">
              <a:extLst>
                <a:ext uri="{FF2B5EF4-FFF2-40B4-BE49-F238E27FC236}">
                  <a16:creationId xmlns:a16="http://schemas.microsoft.com/office/drawing/2014/main" id="{44F7051F-A726-4533-8830-8F8A3E836D49}"/>
                </a:ext>
              </a:extLst>
            </p:cNvPr>
            <p:cNvSpPr/>
            <p:nvPr/>
          </p:nvSpPr>
          <p:spPr>
            <a:xfrm>
              <a:off x="2260025" y="2295125"/>
              <a:ext cx="33425" cy="32150"/>
            </a:xfrm>
            <a:custGeom>
              <a:avLst/>
              <a:gdLst/>
              <a:ahLst/>
              <a:cxnLst/>
              <a:rect l="l" t="t" r="r" b="b"/>
              <a:pathLst>
                <a:path w="1337" h="1286" extrusionOk="0">
                  <a:moveTo>
                    <a:pt x="691" y="0"/>
                  </a:moveTo>
                  <a:cubicBezTo>
                    <a:pt x="432" y="0"/>
                    <a:pt x="199" y="157"/>
                    <a:pt x="99" y="397"/>
                  </a:cubicBezTo>
                  <a:cubicBezTo>
                    <a:pt x="0" y="636"/>
                    <a:pt x="56" y="914"/>
                    <a:pt x="239" y="1097"/>
                  </a:cubicBezTo>
                  <a:cubicBezTo>
                    <a:pt x="362" y="1220"/>
                    <a:pt x="526" y="1285"/>
                    <a:pt x="694" y="1285"/>
                  </a:cubicBezTo>
                  <a:cubicBezTo>
                    <a:pt x="777" y="1285"/>
                    <a:pt x="860" y="1269"/>
                    <a:pt x="940" y="1236"/>
                  </a:cubicBezTo>
                  <a:cubicBezTo>
                    <a:pt x="1180" y="1137"/>
                    <a:pt x="1337" y="903"/>
                    <a:pt x="1337" y="643"/>
                  </a:cubicBezTo>
                  <a:cubicBezTo>
                    <a:pt x="1337" y="288"/>
                    <a:pt x="1049" y="0"/>
                    <a:pt x="694" y="0"/>
                  </a:cubicBezTo>
                  <a:cubicBezTo>
                    <a:pt x="693" y="0"/>
                    <a:pt x="69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8" name="Google Shape;2563;p96">
              <a:extLst>
                <a:ext uri="{FF2B5EF4-FFF2-40B4-BE49-F238E27FC236}">
                  <a16:creationId xmlns:a16="http://schemas.microsoft.com/office/drawing/2014/main" id="{52CD825A-91E8-4716-B547-8DF848303708}"/>
                </a:ext>
              </a:extLst>
            </p:cNvPr>
            <p:cNvSpPr/>
            <p:nvPr/>
          </p:nvSpPr>
          <p:spPr>
            <a:xfrm>
              <a:off x="2261275" y="2295125"/>
              <a:ext cx="28725" cy="32150"/>
            </a:xfrm>
            <a:custGeom>
              <a:avLst/>
              <a:gdLst/>
              <a:ahLst/>
              <a:cxnLst/>
              <a:rect l="l" t="t" r="r" b="b"/>
              <a:pathLst>
                <a:path w="1149" h="1286" extrusionOk="0">
                  <a:moveTo>
                    <a:pt x="643" y="0"/>
                  </a:moveTo>
                  <a:cubicBezTo>
                    <a:pt x="573" y="0"/>
                    <a:pt x="502" y="12"/>
                    <a:pt x="433" y="35"/>
                  </a:cubicBezTo>
                  <a:cubicBezTo>
                    <a:pt x="174" y="125"/>
                    <a:pt x="0" y="369"/>
                    <a:pt x="0" y="643"/>
                  </a:cubicBezTo>
                  <a:cubicBezTo>
                    <a:pt x="0" y="917"/>
                    <a:pt x="174" y="1161"/>
                    <a:pt x="433" y="1250"/>
                  </a:cubicBezTo>
                  <a:cubicBezTo>
                    <a:pt x="502" y="1274"/>
                    <a:pt x="573" y="1286"/>
                    <a:pt x="643" y="1286"/>
                  </a:cubicBezTo>
                  <a:cubicBezTo>
                    <a:pt x="836" y="1286"/>
                    <a:pt x="1024" y="1198"/>
                    <a:pt x="1148" y="1040"/>
                  </a:cubicBezTo>
                  <a:cubicBezTo>
                    <a:pt x="1059" y="927"/>
                    <a:pt x="1010" y="787"/>
                    <a:pt x="1010" y="643"/>
                  </a:cubicBezTo>
                  <a:cubicBezTo>
                    <a:pt x="1010" y="498"/>
                    <a:pt x="1059" y="358"/>
                    <a:pt x="1148" y="245"/>
                  </a:cubicBezTo>
                  <a:cubicBezTo>
                    <a:pt x="1024" y="87"/>
                    <a:pt x="836" y="0"/>
                    <a:pt x="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9" name="Google Shape;2564;p96">
              <a:extLst>
                <a:ext uri="{FF2B5EF4-FFF2-40B4-BE49-F238E27FC236}">
                  <a16:creationId xmlns:a16="http://schemas.microsoft.com/office/drawing/2014/main" id="{92AF7BDE-65D0-446E-B670-E09FE80978C7}"/>
                </a:ext>
              </a:extLst>
            </p:cNvPr>
            <p:cNvSpPr/>
            <p:nvPr/>
          </p:nvSpPr>
          <p:spPr>
            <a:xfrm>
              <a:off x="2177375" y="2245300"/>
              <a:ext cx="67350" cy="64800"/>
            </a:xfrm>
            <a:custGeom>
              <a:avLst/>
              <a:gdLst/>
              <a:ahLst/>
              <a:cxnLst/>
              <a:rect l="l" t="t" r="r" b="b"/>
              <a:pathLst>
                <a:path w="2694" h="2592" extrusionOk="0">
                  <a:moveTo>
                    <a:pt x="1397" y="0"/>
                  </a:moveTo>
                  <a:cubicBezTo>
                    <a:pt x="874" y="0"/>
                    <a:pt x="401" y="316"/>
                    <a:pt x="201" y="800"/>
                  </a:cubicBezTo>
                  <a:cubicBezTo>
                    <a:pt x="0" y="1283"/>
                    <a:pt x="111" y="1841"/>
                    <a:pt x="482" y="2212"/>
                  </a:cubicBezTo>
                  <a:cubicBezTo>
                    <a:pt x="729" y="2460"/>
                    <a:pt x="1061" y="2592"/>
                    <a:pt x="1398" y="2592"/>
                  </a:cubicBezTo>
                  <a:cubicBezTo>
                    <a:pt x="1565" y="2592"/>
                    <a:pt x="1734" y="2559"/>
                    <a:pt x="1894" y="2493"/>
                  </a:cubicBezTo>
                  <a:cubicBezTo>
                    <a:pt x="2378" y="2292"/>
                    <a:pt x="2693" y="1820"/>
                    <a:pt x="2693" y="1296"/>
                  </a:cubicBezTo>
                  <a:cubicBezTo>
                    <a:pt x="2693" y="580"/>
                    <a:pt x="2114" y="0"/>
                    <a:pt x="1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0" name="Google Shape;2565;p96">
              <a:extLst>
                <a:ext uri="{FF2B5EF4-FFF2-40B4-BE49-F238E27FC236}">
                  <a16:creationId xmlns:a16="http://schemas.microsoft.com/office/drawing/2014/main" id="{9030043E-AF11-4235-BD7B-D98ED1D62D29}"/>
                </a:ext>
              </a:extLst>
            </p:cNvPr>
            <p:cNvSpPr/>
            <p:nvPr/>
          </p:nvSpPr>
          <p:spPr>
            <a:xfrm>
              <a:off x="2179925" y="2245275"/>
              <a:ext cx="48075" cy="64825"/>
            </a:xfrm>
            <a:custGeom>
              <a:avLst/>
              <a:gdLst/>
              <a:ahLst/>
              <a:cxnLst/>
              <a:rect l="l" t="t" r="r" b="b"/>
              <a:pathLst>
                <a:path w="1923" h="2593" extrusionOk="0">
                  <a:moveTo>
                    <a:pt x="1296" y="1"/>
                  </a:moveTo>
                  <a:cubicBezTo>
                    <a:pt x="1068" y="1"/>
                    <a:pt x="840" y="61"/>
                    <a:pt x="637" y="180"/>
                  </a:cubicBezTo>
                  <a:cubicBezTo>
                    <a:pt x="243" y="414"/>
                    <a:pt x="1" y="838"/>
                    <a:pt x="1" y="1297"/>
                  </a:cubicBezTo>
                  <a:cubicBezTo>
                    <a:pt x="1" y="1756"/>
                    <a:pt x="243" y="2180"/>
                    <a:pt x="637" y="2413"/>
                  </a:cubicBezTo>
                  <a:cubicBezTo>
                    <a:pt x="840" y="2533"/>
                    <a:pt x="1068" y="2593"/>
                    <a:pt x="1296" y="2593"/>
                  </a:cubicBezTo>
                  <a:cubicBezTo>
                    <a:pt x="1511" y="2593"/>
                    <a:pt x="1727" y="2539"/>
                    <a:pt x="1922" y="2431"/>
                  </a:cubicBezTo>
                  <a:cubicBezTo>
                    <a:pt x="1509" y="2203"/>
                    <a:pt x="1253" y="1768"/>
                    <a:pt x="1253" y="1297"/>
                  </a:cubicBezTo>
                  <a:cubicBezTo>
                    <a:pt x="1253" y="825"/>
                    <a:pt x="1509" y="390"/>
                    <a:pt x="1922" y="162"/>
                  </a:cubicBezTo>
                  <a:cubicBezTo>
                    <a:pt x="1727" y="55"/>
                    <a:pt x="1511" y="1"/>
                    <a:pt x="1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1" name="Google Shape;2566;p96">
              <a:extLst>
                <a:ext uri="{FF2B5EF4-FFF2-40B4-BE49-F238E27FC236}">
                  <a16:creationId xmlns:a16="http://schemas.microsoft.com/office/drawing/2014/main" id="{FCE5DD3C-6DCB-4009-852F-512ED7768204}"/>
                </a:ext>
              </a:extLst>
            </p:cNvPr>
            <p:cNvSpPr/>
            <p:nvPr/>
          </p:nvSpPr>
          <p:spPr>
            <a:xfrm>
              <a:off x="2150450" y="2326175"/>
              <a:ext cx="28400" cy="27350"/>
            </a:xfrm>
            <a:custGeom>
              <a:avLst/>
              <a:gdLst/>
              <a:ahLst/>
              <a:cxnLst/>
              <a:rect l="l" t="t" r="r" b="b"/>
              <a:pathLst>
                <a:path w="1136" h="1094" extrusionOk="0">
                  <a:moveTo>
                    <a:pt x="590" y="1"/>
                  </a:moveTo>
                  <a:cubicBezTo>
                    <a:pt x="370" y="1"/>
                    <a:pt x="170" y="134"/>
                    <a:pt x="85" y="338"/>
                  </a:cubicBezTo>
                  <a:cubicBezTo>
                    <a:pt x="1" y="542"/>
                    <a:pt x="48" y="777"/>
                    <a:pt x="204" y="933"/>
                  </a:cubicBezTo>
                  <a:cubicBezTo>
                    <a:pt x="309" y="1038"/>
                    <a:pt x="448" y="1093"/>
                    <a:pt x="590" y="1093"/>
                  </a:cubicBezTo>
                  <a:cubicBezTo>
                    <a:pt x="661" y="1093"/>
                    <a:pt x="732" y="1080"/>
                    <a:pt x="799" y="1052"/>
                  </a:cubicBezTo>
                  <a:cubicBezTo>
                    <a:pt x="1004" y="967"/>
                    <a:pt x="1136" y="768"/>
                    <a:pt x="1136" y="547"/>
                  </a:cubicBezTo>
                  <a:cubicBezTo>
                    <a:pt x="1136" y="245"/>
                    <a:pt x="892"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 name="Google Shape;2567;p96">
              <a:extLst>
                <a:ext uri="{FF2B5EF4-FFF2-40B4-BE49-F238E27FC236}">
                  <a16:creationId xmlns:a16="http://schemas.microsoft.com/office/drawing/2014/main" id="{635A3B27-D2F4-4060-AAD6-234C6E84B4D1}"/>
                </a:ext>
              </a:extLst>
            </p:cNvPr>
            <p:cNvSpPr/>
            <p:nvPr/>
          </p:nvSpPr>
          <p:spPr>
            <a:xfrm>
              <a:off x="2269525" y="2230825"/>
              <a:ext cx="38450" cy="36975"/>
            </a:xfrm>
            <a:custGeom>
              <a:avLst/>
              <a:gdLst/>
              <a:ahLst/>
              <a:cxnLst/>
              <a:rect l="l" t="t" r="r" b="b"/>
              <a:pathLst>
                <a:path w="1538" h="1479" extrusionOk="0">
                  <a:moveTo>
                    <a:pt x="798" y="1"/>
                  </a:moveTo>
                  <a:cubicBezTo>
                    <a:pt x="499" y="1"/>
                    <a:pt x="230" y="181"/>
                    <a:pt x="115" y="457"/>
                  </a:cubicBezTo>
                  <a:cubicBezTo>
                    <a:pt x="1" y="733"/>
                    <a:pt x="64" y="1051"/>
                    <a:pt x="276" y="1262"/>
                  </a:cubicBezTo>
                  <a:cubicBezTo>
                    <a:pt x="417" y="1404"/>
                    <a:pt x="606" y="1479"/>
                    <a:pt x="798" y="1479"/>
                  </a:cubicBezTo>
                  <a:cubicBezTo>
                    <a:pt x="893" y="1479"/>
                    <a:pt x="990" y="1460"/>
                    <a:pt x="1081" y="1422"/>
                  </a:cubicBezTo>
                  <a:cubicBezTo>
                    <a:pt x="1357" y="1308"/>
                    <a:pt x="1537" y="1039"/>
                    <a:pt x="1537" y="740"/>
                  </a:cubicBezTo>
                  <a:cubicBezTo>
                    <a:pt x="1537" y="331"/>
                    <a:pt x="1206" y="1"/>
                    <a:pt x="798" y="1"/>
                  </a:cubicBezTo>
                  <a:close/>
                </a:path>
              </a:pathLst>
            </a:custGeom>
            <a:solidFill>
              <a:srgbClr val="F2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3" name="Google Shape;2568;p96">
              <a:extLst>
                <a:ext uri="{FF2B5EF4-FFF2-40B4-BE49-F238E27FC236}">
                  <a16:creationId xmlns:a16="http://schemas.microsoft.com/office/drawing/2014/main" id="{203FC374-5E2C-4966-A614-673AD3A6CAAE}"/>
                </a:ext>
              </a:extLst>
            </p:cNvPr>
            <p:cNvSpPr/>
            <p:nvPr/>
          </p:nvSpPr>
          <p:spPr>
            <a:xfrm>
              <a:off x="2270975" y="2230825"/>
              <a:ext cx="34175" cy="37000"/>
            </a:xfrm>
            <a:custGeom>
              <a:avLst/>
              <a:gdLst/>
              <a:ahLst/>
              <a:cxnLst/>
              <a:rect l="l" t="t" r="r" b="b"/>
              <a:pathLst>
                <a:path w="1367" h="1480" extrusionOk="0">
                  <a:moveTo>
                    <a:pt x="740" y="0"/>
                  </a:moveTo>
                  <a:cubicBezTo>
                    <a:pt x="672" y="0"/>
                    <a:pt x="603" y="10"/>
                    <a:pt x="535" y="29"/>
                  </a:cubicBezTo>
                  <a:cubicBezTo>
                    <a:pt x="219" y="120"/>
                    <a:pt x="0" y="410"/>
                    <a:pt x="0" y="739"/>
                  </a:cubicBezTo>
                  <a:cubicBezTo>
                    <a:pt x="0" y="1070"/>
                    <a:pt x="219" y="1359"/>
                    <a:pt x="535" y="1450"/>
                  </a:cubicBezTo>
                  <a:cubicBezTo>
                    <a:pt x="603" y="1470"/>
                    <a:pt x="672" y="1479"/>
                    <a:pt x="740" y="1479"/>
                  </a:cubicBezTo>
                  <a:cubicBezTo>
                    <a:pt x="990" y="1479"/>
                    <a:pt x="1229" y="1351"/>
                    <a:pt x="1366" y="1131"/>
                  </a:cubicBezTo>
                  <a:cubicBezTo>
                    <a:pt x="1293" y="1014"/>
                    <a:pt x="1253" y="878"/>
                    <a:pt x="1253" y="740"/>
                  </a:cubicBezTo>
                  <a:cubicBezTo>
                    <a:pt x="1253" y="602"/>
                    <a:pt x="1293" y="465"/>
                    <a:pt x="1366" y="348"/>
                  </a:cubicBezTo>
                  <a:cubicBezTo>
                    <a:pt x="1229" y="128"/>
                    <a:pt x="990"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 name="Google Shape;2569;p96">
              <a:extLst>
                <a:ext uri="{FF2B5EF4-FFF2-40B4-BE49-F238E27FC236}">
                  <a16:creationId xmlns:a16="http://schemas.microsoft.com/office/drawing/2014/main" id="{FF8589EE-E190-400C-8439-F720655ADF7D}"/>
                </a:ext>
              </a:extLst>
            </p:cNvPr>
            <p:cNvSpPr/>
            <p:nvPr/>
          </p:nvSpPr>
          <p:spPr>
            <a:xfrm>
              <a:off x="2284150" y="2345575"/>
              <a:ext cx="22700" cy="21200"/>
            </a:xfrm>
            <a:custGeom>
              <a:avLst/>
              <a:gdLst/>
              <a:ahLst/>
              <a:cxnLst/>
              <a:rect l="l" t="t" r="r" b="b"/>
              <a:pathLst>
                <a:path w="908" h="848" extrusionOk="0">
                  <a:moveTo>
                    <a:pt x="564" y="0"/>
                  </a:moveTo>
                  <a:cubicBezTo>
                    <a:pt x="484" y="0"/>
                    <a:pt x="404" y="31"/>
                    <a:pt x="343" y="92"/>
                  </a:cubicBezTo>
                  <a:lnTo>
                    <a:pt x="123" y="312"/>
                  </a:lnTo>
                  <a:cubicBezTo>
                    <a:pt x="1" y="434"/>
                    <a:pt x="1" y="633"/>
                    <a:pt x="123" y="755"/>
                  </a:cubicBezTo>
                  <a:cubicBezTo>
                    <a:pt x="185" y="817"/>
                    <a:pt x="265" y="847"/>
                    <a:pt x="345" y="847"/>
                  </a:cubicBezTo>
                  <a:cubicBezTo>
                    <a:pt x="425" y="847"/>
                    <a:pt x="505" y="817"/>
                    <a:pt x="566" y="755"/>
                  </a:cubicBezTo>
                  <a:lnTo>
                    <a:pt x="786" y="536"/>
                  </a:lnTo>
                  <a:cubicBezTo>
                    <a:pt x="908" y="413"/>
                    <a:pt x="908" y="215"/>
                    <a:pt x="786" y="92"/>
                  </a:cubicBezTo>
                  <a:cubicBezTo>
                    <a:pt x="725" y="31"/>
                    <a:pt x="645" y="0"/>
                    <a:pt x="5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87" name="TextBox 86">
            <a:extLst>
              <a:ext uri="{FF2B5EF4-FFF2-40B4-BE49-F238E27FC236}">
                <a16:creationId xmlns:a16="http://schemas.microsoft.com/office/drawing/2014/main" id="{8C77FAE3-3F08-4679-A113-61213489DA9D}"/>
              </a:ext>
            </a:extLst>
          </p:cNvPr>
          <p:cNvSpPr txBox="1"/>
          <p:nvPr/>
        </p:nvSpPr>
        <p:spPr>
          <a:xfrm>
            <a:off x="4847263" y="1891132"/>
            <a:ext cx="2058632" cy="253916"/>
          </a:xfrm>
          <a:prstGeom prst="rect">
            <a:avLst/>
          </a:prstGeom>
          <a:noFill/>
        </p:spPr>
        <p:txBody>
          <a:bodyPr wrap="square" rtlCol="0">
            <a:spAutoFit/>
          </a:bodyPr>
          <a:lstStyle/>
          <a:p>
            <a:r>
              <a:rPr lang="en-GB" sz="1050" dirty="0">
                <a:solidFill>
                  <a:srgbClr val="002060"/>
                </a:solidFill>
                <a:latin typeface="Times New Roman" panose="02020603050405020304" pitchFamily="18" charset="0"/>
                <a:cs typeface="Times New Roman" panose="02020603050405020304" pitchFamily="18" charset="0"/>
              </a:rPr>
              <a:t>Mammogram examination </a:t>
            </a:r>
            <a:endParaRPr lang="en-US" sz="1050" dirty="0">
              <a:solidFill>
                <a:srgbClr val="002060"/>
              </a:solidFill>
              <a:latin typeface="Times New Roman" panose="02020603050405020304" pitchFamily="18" charset="0"/>
              <a:cs typeface="Times New Roman" panose="02020603050405020304" pitchFamily="18" charset="0"/>
            </a:endParaRPr>
          </a:p>
        </p:txBody>
      </p:sp>
      <p:cxnSp>
        <p:nvCxnSpPr>
          <p:cNvPr id="89" name="Straight Arrow Connector 88">
            <a:extLst>
              <a:ext uri="{FF2B5EF4-FFF2-40B4-BE49-F238E27FC236}">
                <a16:creationId xmlns:a16="http://schemas.microsoft.com/office/drawing/2014/main" id="{7EC7C6B1-1027-42D6-A991-C90F6776E18D}"/>
              </a:ext>
            </a:extLst>
          </p:cNvPr>
          <p:cNvCxnSpPr/>
          <p:nvPr/>
        </p:nvCxnSpPr>
        <p:spPr>
          <a:xfrm>
            <a:off x="4255858" y="2362032"/>
            <a:ext cx="0" cy="308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0" name="Google Shape;3773;p116">
            <a:extLst>
              <a:ext uri="{FF2B5EF4-FFF2-40B4-BE49-F238E27FC236}">
                <a16:creationId xmlns:a16="http://schemas.microsoft.com/office/drawing/2014/main" id="{973F78A4-B901-4E22-AD4F-1454BC22E744}"/>
              </a:ext>
            </a:extLst>
          </p:cNvPr>
          <p:cNvGrpSpPr/>
          <p:nvPr/>
        </p:nvGrpSpPr>
        <p:grpSpPr>
          <a:xfrm>
            <a:off x="3985974" y="2670257"/>
            <a:ext cx="538325" cy="574625"/>
            <a:chOff x="3357150" y="2157175"/>
            <a:chExt cx="538325" cy="574625"/>
          </a:xfrm>
        </p:grpSpPr>
        <p:sp>
          <p:nvSpPr>
            <p:cNvPr id="91" name="Google Shape;3774;p116">
              <a:extLst>
                <a:ext uri="{FF2B5EF4-FFF2-40B4-BE49-F238E27FC236}">
                  <a16:creationId xmlns:a16="http://schemas.microsoft.com/office/drawing/2014/main" id="{F9510B84-7ACB-41FA-8F43-48F05CBA82B6}"/>
                </a:ext>
              </a:extLst>
            </p:cNvPr>
            <p:cNvSpPr/>
            <p:nvPr/>
          </p:nvSpPr>
          <p:spPr>
            <a:xfrm>
              <a:off x="3573900" y="2564400"/>
              <a:ext cx="102850" cy="39500"/>
            </a:xfrm>
            <a:custGeom>
              <a:avLst/>
              <a:gdLst/>
              <a:ahLst/>
              <a:cxnLst/>
              <a:rect l="l" t="t" r="r" b="b"/>
              <a:pathLst>
                <a:path w="4114" h="1580" extrusionOk="0">
                  <a:moveTo>
                    <a:pt x="0" y="1"/>
                  </a:moveTo>
                  <a:lnTo>
                    <a:pt x="0" y="1157"/>
                  </a:lnTo>
                  <a:cubicBezTo>
                    <a:pt x="0" y="1390"/>
                    <a:pt x="190" y="1579"/>
                    <a:pt x="422" y="1580"/>
                  </a:cubicBezTo>
                  <a:lnTo>
                    <a:pt x="4114" y="1580"/>
                  </a:lnTo>
                  <a:lnTo>
                    <a:pt x="4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3775;p116">
              <a:extLst>
                <a:ext uri="{FF2B5EF4-FFF2-40B4-BE49-F238E27FC236}">
                  <a16:creationId xmlns:a16="http://schemas.microsoft.com/office/drawing/2014/main" id="{1241B8FE-E929-4160-9E7E-160B3F18DAC8}"/>
                </a:ext>
              </a:extLst>
            </p:cNvPr>
            <p:cNvSpPr/>
            <p:nvPr/>
          </p:nvSpPr>
          <p:spPr>
            <a:xfrm>
              <a:off x="3674475" y="2564400"/>
              <a:ext cx="62150" cy="90700"/>
            </a:xfrm>
            <a:custGeom>
              <a:avLst/>
              <a:gdLst/>
              <a:ahLst/>
              <a:cxnLst/>
              <a:rect l="l" t="t" r="r" b="b"/>
              <a:pathLst>
                <a:path w="2486" h="3628" extrusionOk="0">
                  <a:moveTo>
                    <a:pt x="0" y="1"/>
                  </a:moveTo>
                  <a:lnTo>
                    <a:pt x="0" y="1580"/>
                  </a:lnTo>
                  <a:lnTo>
                    <a:pt x="1550" y="3627"/>
                  </a:lnTo>
                  <a:lnTo>
                    <a:pt x="2485" y="3627"/>
                  </a:lnTo>
                  <a:lnTo>
                    <a:pt x="24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3776;p116">
              <a:extLst>
                <a:ext uri="{FF2B5EF4-FFF2-40B4-BE49-F238E27FC236}">
                  <a16:creationId xmlns:a16="http://schemas.microsoft.com/office/drawing/2014/main" id="{453CCAEC-270B-4DF6-9082-DE5F46B17B2D}"/>
                </a:ext>
              </a:extLst>
            </p:cNvPr>
            <p:cNvSpPr/>
            <p:nvPr/>
          </p:nvSpPr>
          <p:spPr>
            <a:xfrm>
              <a:off x="3674475" y="2564400"/>
              <a:ext cx="34175" cy="84650"/>
            </a:xfrm>
            <a:custGeom>
              <a:avLst/>
              <a:gdLst/>
              <a:ahLst/>
              <a:cxnLst/>
              <a:rect l="l" t="t" r="r" b="b"/>
              <a:pathLst>
                <a:path w="1367" h="3386" extrusionOk="0">
                  <a:moveTo>
                    <a:pt x="0" y="1"/>
                  </a:moveTo>
                  <a:lnTo>
                    <a:pt x="0" y="1580"/>
                  </a:lnTo>
                  <a:lnTo>
                    <a:pt x="1366" y="3385"/>
                  </a:lnTo>
                  <a:lnTo>
                    <a:pt x="13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3777;p116">
              <a:extLst>
                <a:ext uri="{FF2B5EF4-FFF2-40B4-BE49-F238E27FC236}">
                  <a16:creationId xmlns:a16="http://schemas.microsoft.com/office/drawing/2014/main" id="{4E8D8842-6A14-46AF-B245-1CB0C3DD0E1E}"/>
                </a:ext>
              </a:extLst>
            </p:cNvPr>
            <p:cNvSpPr/>
            <p:nvPr/>
          </p:nvSpPr>
          <p:spPr>
            <a:xfrm>
              <a:off x="3740400" y="2322250"/>
              <a:ext cx="86900" cy="149450"/>
            </a:xfrm>
            <a:custGeom>
              <a:avLst/>
              <a:gdLst/>
              <a:ahLst/>
              <a:cxnLst/>
              <a:rect l="l" t="t" r="r" b="b"/>
              <a:pathLst>
                <a:path w="3476" h="5978" extrusionOk="0">
                  <a:moveTo>
                    <a:pt x="730" y="0"/>
                  </a:moveTo>
                  <a:lnTo>
                    <a:pt x="12" y="2027"/>
                  </a:lnTo>
                  <a:cubicBezTo>
                    <a:pt x="8" y="2037"/>
                    <a:pt x="5" y="2046"/>
                    <a:pt x="1" y="2055"/>
                  </a:cubicBezTo>
                  <a:lnTo>
                    <a:pt x="659" y="2581"/>
                  </a:lnTo>
                  <a:cubicBezTo>
                    <a:pt x="1137" y="2961"/>
                    <a:pt x="1414" y="3537"/>
                    <a:pt x="1413" y="4148"/>
                  </a:cubicBezTo>
                  <a:lnTo>
                    <a:pt x="1413" y="5978"/>
                  </a:lnTo>
                  <a:lnTo>
                    <a:pt x="3473" y="5978"/>
                  </a:lnTo>
                  <a:lnTo>
                    <a:pt x="3473" y="4148"/>
                  </a:lnTo>
                  <a:cubicBezTo>
                    <a:pt x="3475" y="2911"/>
                    <a:pt x="2913" y="1742"/>
                    <a:pt x="1946" y="972"/>
                  </a:cubicBezTo>
                  <a:lnTo>
                    <a:pt x="7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3778;p116">
              <a:extLst>
                <a:ext uri="{FF2B5EF4-FFF2-40B4-BE49-F238E27FC236}">
                  <a16:creationId xmlns:a16="http://schemas.microsoft.com/office/drawing/2014/main" id="{3A236C20-C9E0-4A04-9861-9D01886DA6C4}"/>
                </a:ext>
              </a:extLst>
            </p:cNvPr>
            <p:cNvSpPr/>
            <p:nvPr/>
          </p:nvSpPr>
          <p:spPr>
            <a:xfrm>
              <a:off x="3740375" y="2352250"/>
              <a:ext cx="62300" cy="119450"/>
            </a:xfrm>
            <a:custGeom>
              <a:avLst/>
              <a:gdLst/>
              <a:ahLst/>
              <a:cxnLst/>
              <a:rect l="l" t="t" r="r" b="b"/>
              <a:pathLst>
                <a:path w="2492" h="4778" extrusionOk="0">
                  <a:moveTo>
                    <a:pt x="306" y="0"/>
                  </a:moveTo>
                  <a:lnTo>
                    <a:pt x="13" y="827"/>
                  </a:lnTo>
                  <a:cubicBezTo>
                    <a:pt x="8" y="837"/>
                    <a:pt x="5" y="846"/>
                    <a:pt x="1" y="855"/>
                  </a:cubicBezTo>
                  <a:lnTo>
                    <a:pt x="659" y="1381"/>
                  </a:lnTo>
                  <a:cubicBezTo>
                    <a:pt x="1137" y="1761"/>
                    <a:pt x="1415" y="2337"/>
                    <a:pt x="1414" y="2948"/>
                  </a:cubicBezTo>
                  <a:lnTo>
                    <a:pt x="1414" y="4778"/>
                  </a:lnTo>
                  <a:lnTo>
                    <a:pt x="2491" y="4778"/>
                  </a:lnTo>
                  <a:lnTo>
                    <a:pt x="2491" y="2948"/>
                  </a:lnTo>
                  <a:cubicBezTo>
                    <a:pt x="2491" y="2335"/>
                    <a:pt x="2218" y="1553"/>
                    <a:pt x="1738" y="1170"/>
                  </a:cubicBezTo>
                  <a:lnTo>
                    <a:pt x="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3779;p116">
              <a:extLst>
                <a:ext uri="{FF2B5EF4-FFF2-40B4-BE49-F238E27FC236}">
                  <a16:creationId xmlns:a16="http://schemas.microsoft.com/office/drawing/2014/main" id="{15355C95-7520-4F6F-AF80-F5AC806ED85E}"/>
                </a:ext>
              </a:extLst>
            </p:cNvPr>
            <p:cNvSpPr/>
            <p:nvPr/>
          </p:nvSpPr>
          <p:spPr>
            <a:xfrm>
              <a:off x="3705775" y="2293250"/>
              <a:ext cx="58425" cy="87800"/>
            </a:xfrm>
            <a:custGeom>
              <a:avLst/>
              <a:gdLst/>
              <a:ahLst/>
              <a:cxnLst/>
              <a:rect l="l" t="t" r="r" b="b"/>
              <a:pathLst>
                <a:path w="2337" h="3512" extrusionOk="0">
                  <a:moveTo>
                    <a:pt x="1123" y="1"/>
                  </a:moveTo>
                  <a:lnTo>
                    <a:pt x="0" y="3171"/>
                  </a:lnTo>
                  <a:lnTo>
                    <a:pt x="897" y="3489"/>
                  </a:lnTo>
                  <a:cubicBezTo>
                    <a:pt x="941" y="3504"/>
                    <a:pt x="986" y="3512"/>
                    <a:pt x="1030" y="3512"/>
                  </a:cubicBezTo>
                  <a:cubicBezTo>
                    <a:pt x="1195" y="3512"/>
                    <a:pt x="1349" y="3410"/>
                    <a:pt x="1407" y="3246"/>
                  </a:cubicBezTo>
                  <a:lnTo>
                    <a:pt x="2263" y="829"/>
                  </a:lnTo>
                  <a:cubicBezTo>
                    <a:pt x="2337" y="620"/>
                    <a:pt x="2227" y="392"/>
                    <a:pt x="2019" y="317"/>
                  </a:cubicBezTo>
                  <a:lnTo>
                    <a:pt x="2019" y="318"/>
                  </a:lnTo>
                  <a:lnTo>
                    <a:pt x="11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7" name="Google Shape;3780;p116">
              <a:extLst>
                <a:ext uri="{FF2B5EF4-FFF2-40B4-BE49-F238E27FC236}">
                  <a16:creationId xmlns:a16="http://schemas.microsoft.com/office/drawing/2014/main" id="{774F015E-3C8B-4D72-9199-345E3EA80A2C}"/>
                </a:ext>
              </a:extLst>
            </p:cNvPr>
            <p:cNvSpPr/>
            <p:nvPr/>
          </p:nvSpPr>
          <p:spPr>
            <a:xfrm>
              <a:off x="3595225" y="2406550"/>
              <a:ext cx="82650" cy="105625"/>
            </a:xfrm>
            <a:custGeom>
              <a:avLst/>
              <a:gdLst/>
              <a:ahLst/>
              <a:cxnLst/>
              <a:rect l="l" t="t" r="r" b="b"/>
              <a:pathLst>
                <a:path w="3306" h="4225" extrusionOk="0">
                  <a:moveTo>
                    <a:pt x="2415" y="0"/>
                  </a:moveTo>
                  <a:cubicBezTo>
                    <a:pt x="1982" y="1238"/>
                    <a:pt x="1254" y="2201"/>
                    <a:pt x="196" y="2938"/>
                  </a:cubicBezTo>
                  <a:lnTo>
                    <a:pt x="73" y="3276"/>
                  </a:lnTo>
                  <a:cubicBezTo>
                    <a:pt x="1" y="3480"/>
                    <a:pt x="107" y="3705"/>
                    <a:pt x="312" y="3777"/>
                  </a:cubicBezTo>
                  <a:lnTo>
                    <a:pt x="1514" y="4202"/>
                  </a:lnTo>
                  <a:cubicBezTo>
                    <a:pt x="1557" y="4218"/>
                    <a:pt x="1602" y="4225"/>
                    <a:pt x="1645" y="4225"/>
                  </a:cubicBezTo>
                  <a:cubicBezTo>
                    <a:pt x="1807" y="4225"/>
                    <a:pt x="1958" y="4124"/>
                    <a:pt x="2015" y="3964"/>
                  </a:cubicBezTo>
                  <a:lnTo>
                    <a:pt x="3306" y="318"/>
                  </a:lnTo>
                  <a:lnTo>
                    <a:pt x="2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8" name="Google Shape;3781;p116">
              <a:extLst>
                <a:ext uri="{FF2B5EF4-FFF2-40B4-BE49-F238E27FC236}">
                  <a16:creationId xmlns:a16="http://schemas.microsoft.com/office/drawing/2014/main" id="{5E360B71-46A4-407E-9BB0-2C8359E6E542}"/>
                </a:ext>
              </a:extLst>
            </p:cNvPr>
            <p:cNvSpPr/>
            <p:nvPr/>
          </p:nvSpPr>
          <p:spPr>
            <a:xfrm>
              <a:off x="3595225" y="2406550"/>
              <a:ext cx="82650" cy="101475"/>
            </a:xfrm>
            <a:custGeom>
              <a:avLst/>
              <a:gdLst/>
              <a:ahLst/>
              <a:cxnLst/>
              <a:rect l="l" t="t" r="r" b="b"/>
              <a:pathLst>
                <a:path w="3306" h="4059" extrusionOk="0">
                  <a:moveTo>
                    <a:pt x="2415" y="0"/>
                  </a:moveTo>
                  <a:cubicBezTo>
                    <a:pt x="1982" y="1238"/>
                    <a:pt x="1254" y="2201"/>
                    <a:pt x="196" y="2938"/>
                  </a:cubicBezTo>
                  <a:lnTo>
                    <a:pt x="73" y="3276"/>
                  </a:lnTo>
                  <a:cubicBezTo>
                    <a:pt x="1" y="3480"/>
                    <a:pt x="107" y="3705"/>
                    <a:pt x="312" y="3777"/>
                  </a:cubicBezTo>
                  <a:lnTo>
                    <a:pt x="1110" y="4058"/>
                  </a:lnTo>
                  <a:cubicBezTo>
                    <a:pt x="1592" y="3703"/>
                    <a:pt x="2030" y="3292"/>
                    <a:pt x="2416" y="2834"/>
                  </a:cubicBezTo>
                  <a:lnTo>
                    <a:pt x="2416" y="2834"/>
                  </a:lnTo>
                  <a:lnTo>
                    <a:pt x="2415" y="2835"/>
                  </a:lnTo>
                  <a:lnTo>
                    <a:pt x="2415" y="2835"/>
                  </a:lnTo>
                  <a:lnTo>
                    <a:pt x="3306" y="318"/>
                  </a:lnTo>
                  <a:lnTo>
                    <a:pt x="24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9" name="Google Shape;3782;p116">
              <a:extLst>
                <a:ext uri="{FF2B5EF4-FFF2-40B4-BE49-F238E27FC236}">
                  <a16:creationId xmlns:a16="http://schemas.microsoft.com/office/drawing/2014/main" id="{E36DE423-39FB-47A1-B441-A6F2F0D55043}"/>
                </a:ext>
              </a:extLst>
            </p:cNvPr>
            <p:cNvSpPr/>
            <p:nvPr/>
          </p:nvSpPr>
          <p:spPr>
            <a:xfrm>
              <a:off x="3591175" y="2461275"/>
              <a:ext cx="76525" cy="37550"/>
            </a:xfrm>
            <a:custGeom>
              <a:avLst/>
              <a:gdLst/>
              <a:ahLst/>
              <a:cxnLst/>
              <a:rect l="l" t="t" r="r" b="b"/>
              <a:pathLst>
                <a:path w="3061" h="1502" extrusionOk="0">
                  <a:moveTo>
                    <a:pt x="385" y="0"/>
                  </a:moveTo>
                  <a:cubicBezTo>
                    <a:pt x="244" y="0"/>
                    <a:pt x="113" y="88"/>
                    <a:pt x="64" y="228"/>
                  </a:cubicBezTo>
                  <a:cubicBezTo>
                    <a:pt x="1" y="404"/>
                    <a:pt x="91" y="597"/>
                    <a:pt x="266" y="662"/>
                  </a:cubicBezTo>
                  <a:lnTo>
                    <a:pt x="2581" y="1481"/>
                  </a:lnTo>
                  <a:cubicBezTo>
                    <a:pt x="2618" y="1494"/>
                    <a:pt x="2657" y="1502"/>
                    <a:pt x="2696" y="1502"/>
                  </a:cubicBezTo>
                  <a:cubicBezTo>
                    <a:pt x="2862" y="1502"/>
                    <a:pt x="3004" y="1381"/>
                    <a:pt x="3033" y="1217"/>
                  </a:cubicBezTo>
                  <a:cubicBezTo>
                    <a:pt x="3060" y="1053"/>
                    <a:pt x="2967" y="893"/>
                    <a:pt x="2809" y="838"/>
                  </a:cubicBezTo>
                  <a:lnTo>
                    <a:pt x="494" y="18"/>
                  </a:lnTo>
                  <a:cubicBezTo>
                    <a:pt x="458" y="6"/>
                    <a:pt x="421" y="0"/>
                    <a:pt x="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0" name="Google Shape;3783;p116">
              <a:extLst>
                <a:ext uri="{FF2B5EF4-FFF2-40B4-BE49-F238E27FC236}">
                  <a16:creationId xmlns:a16="http://schemas.microsoft.com/office/drawing/2014/main" id="{66D934EE-8713-46E3-B68D-74973799989D}"/>
                </a:ext>
              </a:extLst>
            </p:cNvPr>
            <p:cNvSpPr/>
            <p:nvPr/>
          </p:nvSpPr>
          <p:spPr>
            <a:xfrm>
              <a:off x="3699775" y="2168625"/>
              <a:ext cx="60675" cy="61525"/>
            </a:xfrm>
            <a:custGeom>
              <a:avLst/>
              <a:gdLst/>
              <a:ahLst/>
              <a:cxnLst/>
              <a:rect l="l" t="t" r="r" b="b"/>
              <a:pathLst>
                <a:path w="2427" h="2461" extrusionOk="0">
                  <a:moveTo>
                    <a:pt x="649" y="0"/>
                  </a:moveTo>
                  <a:lnTo>
                    <a:pt x="1" y="1831"/>
                  </a:lnTo>
                  <a:lnTo>
                    <a:pt x="1778" y="2461"/>
                  </a:lnTo>
                  <a:lnTo>
                    <a:pt x="2426" y="630"/>
                  </a:lnTo>
                  <a:lnTo>
                    <a:pt x="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1" name="Google Shape;3784;p116">
              <a:extLst>
                <a:ext uri="{FF2B5EF4-FFF2-40B4-BE49-F238E27FC236}">
                  <a16:creationId xmlns:a16="http://schemas.microsoft.com/office/drawing/2014/main" id="{528F2B06-5F0C-41F0-BBB6-DED190C86FAE}"/>
                </a:ext>
              </a:extLst>
            </p:cNvPr>
            <p:cNvSpPr/>
            <p:nvPr/>
          </p:nvSpPr>
          <p:spPr>
            <a:xfrm>
              <a:off x="3699775" y="2168625"/>
              <a:ext cx="40875" cy="54525"/>
            </a:xfrm>
            <a:custGeom>
              <a:avLst/>
              <a:gdLst/>
              <a:ahLst/>
              <a:cxnLst/>
              <a:rect l="l" t="t" r="r" b="b"/>
              <a:pathLst>
                <a:path w="1635" h="2181" extrusionOk="0">
                  <a:moveTo>
                    <a:pt x="649" y="0"/>
                  </a:moveTo>
                  <a:lnTo>
                    <a:pt x="1" y="1831"/>
                  </a:lnTo>
                  <a:lnTo>
                    <a:pt x="986" y="2181"/>
                  </a:lnTo>
                  <a:lnTo>
                    <a:pt x="1634" y="349"/>
                  </a:lnTo>
                  <a:lnTo>
                    <a:pt x="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2" name="Google Shape;3785;p116">
              <a:extLst>
                <a:ext uri="{FF2B5EF4-FFF2-40B4-BE49-F238E27FC236}">
                  <a16:creationId xmlns:a16="http://schemas.microsoft.com/office/drawing/2014/main" id="{ED3875D7-2F07-4445-9AF8-126B8EE94B1E}"/>
                </a:ext>
              </a:extLst>
            </p:cNvPr>
            <p:cNvSpPr/>
            <p:nvPr/>
          </p:nvSpPr>
          <p:spPr>
            <a:xfrm>
              <a:off x="3698625" y="2157175"/>
              <a:ext cx="79725" cy="38525"/>
            </a:xfrm>
            <a:custGeom>
              <a:avLst/>
              <a:gdLst/>
              <a:ahLst/>
              <a:cxnLst/>
              <a:rect l="l" t="t" r="r" b="b"/>
              <a:pathLst>
                <a:path w="3189" h="1541" extrusionOk="0">
                  <a:moveTo>
                    <a:pt x="386" y="1"/>
                  </a:moveTo>
                  <a:cubicBezTo>
                    <a:pt x="245" y="1"/>
                    <a:pt x="113" y="89"/>
                    <a:pt x="64" y="229"/>
                  </a:cubicBezTo>
                  <a:cubicBezTo>
                    <a:pt x="1" y="404"/>
                    <a:pt x="91" y="598"/>
                    <a:pt x="265" y="663"/>
                  </a:cubicBezTo>
                  <a:lnTo>
                    <a:pt x="2695" y="1523"/>
                  </a:lnTo>
                  <a:cubicBezTo>
                    <a:pt x="2731" y="1535"/>
                    <a:pt x="2768" y="1541"/>
                    <a:pt x="2804" y="1541"/>
                  </a:cubicBezTo>
                  <a:cubicBezTo>
                    <a:pt x="2945" y="1541"/>
                    <a:pt x="3076" y="1453"/>
                    <a:pt x="3126" y="1313"/>
                  </a:cubicBezTo>
                  <a:cubicBezTo>
                    <a:pt x="3188" y="1137"/>
                    <a:pt x="3098" y="943"/>
                    <a:pt x="2923" y="878"/>
                  </a:cubicBezTo>
                  <a:lnTo>
                    <a:pt x="493" y="18"/>
                  </a:lnTo>
                  <a:cubicBezTo>
                    <a:pt x="458" y="6"/>
                    <a:pt x="421" y="1"/>
                    <a:pt x="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3" name="Google Shape;3786;p116">
              <a:extLst>
                <a:ext uri="{FF2B5EF4-FFF2-40B4-BE49-F238E27FC236}">
                  <a16:creationId xmlns:a16="http://schemas.microsoft.com/office/drawing/2014/main" id="{DAD6304E-10A8-404A-8276-76E9D6D78CB0}"/>
                </a:ext>
              </a:extLst>
            </p:cNvPr>
            <p:cNvSpPr/>
            <p:nvPr/>
          </p:nvSpPr>
          <p:spPr>
            <a:xfrm>
              <a:off x="3698625" y="2157175"/>
              <a:ext cx="44175" cy="27450"/>
            </a:xfrm>
            <a:custGeom>
              <a:avLst/>
              <a:gdLst/>
              <a:ahLst/>
              <a:cxnLst/>
              <a:rect l="l" t="t" r="r" b="b"/>
              <a:pathLst>
                <a:path w="1767" h="1098" extrusionOk="0">
                  <a:moveTo>
                    <a:pt x="386" y="1"/>
                  </a:moveTo>
                  <a:cubicBezTo>
                    <a:pt x="245" y="1"/>
                    <a:pt x="113" y="88"/>
                    <a:pt x="64" y="228"/>
                  </a:cubicBezTo>
                  <a:cubicBezTo>
                    <a:pt x="1" y="404"/>
                    <a:pt x="91" y="597"/>
                    <a:pt x="265" y="663"/>
                  </a:cubicBezTo>
                  <a:lnTo>
                    <a:pt x="1495" y="1098"/>
                  </a:lnTo>
                  <a:cubicBezTo>
                    <a:pt x="1430" y="990"/>
                    <a:pt x="1417" y="859"/>
                    <a:pt x="1459" y="740"/>
                  </a:cubicBezTo>
                  <a:cubicBezTo>
                    <a:pt x="1508" y="602"/>
                    <a:pt x="1624" y="500"/>
                    <a:pt x="1767" y="469"/>
                  </a:cubicBezTo>
                  <a:lnTo>
                    <a:pt x="493" y="18"/>
                  </a:lnTo>
                  <a:cubicBezTo>
                    <a:pt x="457" y="6"/>
                    <a:pt x="421" y="1"/>
                    <a:pt x="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3787;p116">
              <a:extLst>
                <a:ext uri="{FF2B5EF4-FFF2-40B4-BE49-F238E27FC236}">
                  <a16:creationId xmlns:a16="http://schemas.microsoft.com/office/drawing/2014/main" id="{04E692EB-F131-4647-8C05-3C8348A23DCC}"/>
                </a:ext>
              </a:extLst>
            </p:cNvPr>
            <p:cNvSpPr/>
            <p:nvPr/>
          </p:nvSpPr>
          <p:spPr>
            <a:xfrm>
              <a:off x="3553400" y="2555850"/>
              <a:ext cx="141550" cy="17100"/>
            </a:xfrm>
            <a:custGeom>
              <a:avLst/>
              <a:gdLst/>
              <a:ahLst/>
              <a:cxnLst/>
              <a:rect l="l" t="t" r="r" b="b"/>
              <a:pathLst>
                <a:path w="5662" h="684" extrusionOk="0">
                  <a:moveTo>
                    <a:pt x="343" y="0"/>
                  </a:moveTo>
                  <a:cubicBezTo>
                    <a:pt x="154" y="0"/>
                    <a:pt x="1" y="153"/>
                    <a:pt x="1" y="341"/>
                  </a:cubicBezTo>
                  <a:cubicBezTo>
                    <a:pt x="1" y="530"/>
                    <a:pt x="154" y="684"/>
                    <a:pt x="343" y="684"/>
                  </a:cubicBezTo>
                  <a:lnTo>
                    <a:pt x="5321" y="684"/>
                  </a:lnTo>
                  <a:cubicBezTo>
                    <a:pt x="5509" y="684"/>
                    <a:pt x="5662" y="530"/>
                    <a:pt x="5662" y="341"/>
                  </a:cubicBezTo>
                  <a:cubicBezTo>
                    <a:pt x="5662" y="153"/>
                    <a:pt x="5509" y="0"/>
                    <a:pt x="5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3788;p116">
              <a:extLst>
                <a:ext uri="{FF2B5EF4-FFF2-40B4-BE49-F238E27FC236}">
                  <a16:creationId xmlns:a16="http://schemas.microsoft.com/office/drawing/2014/main" id="{619BF8F3-1AB6-4CE9-9FFC-2AD923B596D2}"/>
                </a:ext>
              </a:extLst>
            </p:cNvPr>
            <p:cNvSpPr/>
            <p:nvPr/>
          </p:nvSpPr>
          <p:spPr>
            <a:xfrm>
              <a:off x="3581175" y="2690025"/>
              <a:ext cx="282175" cy="41775"/>
            </a:xfrm>
            <a:custGeom>
              <a:avLst/>
              <a:gdLst/>
              <a:ahLst/>
              <a:cxnLst/>
              <a:rect l="l" t="t" r="r" b="b"/>
              <a:pathLst>
                <a:path w="11287" h="1671" extrusionOk="0">
                  <a:moveTo>
                    <a:pt x="0" y="0"/>
                  </a:moveTo>
                  <a:lnTo>
                    <a:pt x="0" y="849"/>
                  </a:lnTo>
                  <a:cubicBezTo>
                    <a:pt x="0" y="1303"/>
                    <a:pt x="368" y="1670"/>
                    <a:pt x="822" y="1670"/>
                  </a:cubicBezTo>
                  <a:lnTo>
                    <a:pt x="10464" y="1670"/>
                  </a:lnTo>
                  <a:cubicBezTo>
                    <a:pt x="10917" y="1670"/>
                    <a:pt x="11286" y="1303"/>
                    <a:pt x="11286" y="849"/>
                  </a:cubicBezTo>
                  <a:lnTo>
                    <a:pt x="112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3789;p116">
              <a:extLst>
                <a:ext uri="{FF2B5EF4-FFF2-40B4-BE49-F238E27FC236}">
                  <a16:creationId xmlns:a16="http://schemas.microsoft.com/office/drawing/2014/main" id="{54DB32AE-9123-4BC8-A242-956CCBB9E0DB}"/>
                </a:ext>
              </a:extLst>
            </p:cNvPr>
            <p:cNvSpPr/>
            <p:nvPr/>
          </p:nvSpPr>
          <p:spPr>
            <a:xfrm>
              <a:off x="3734300" y="2468275"/>
              <a:ext cx="132850" cy="186825"/>
            </a:xfrm>
            <a:custGeom>
              <a:avLst/>
              <a:gdLst/>
              <a:ahLst/>
              <a:cxnLst/>
              <a:rect l="l" t="t" r="r" b="b"/>
              <a:pathLst>
                <a:path w="5314" h="7473" extrusionOk="0">
                  <a:moveTo>
                    <a:pt x="619" y="0"/>
                  </a:moveTo>
                  <a:cubicBezTo>
                    <a:pt x="278" y="1"/>
                    <a:pt x="2" y="277"/>
                    <a:pt x="1" y="619"/>
                  </a:cubicBezTo>
                  <a:lnTo>
                    <a:pt x="1" y="7472"/>
                  </a:lnTo>
                  <a:lnTo>
                    <a:pt x="5313" y="7472"/>
                  </a:lnTo>
                  <a:lnTo>
                    <a:pt x="5313" y="619"/>
                  </a:lnTo>
                  <a:cubicBezTo>
                    <a:pt x="5312" y="277"/>
                    <a:pt x="5036" y="1"/>
                    <a:pt x="4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3790;p116">
              <a:extLst>
                <a:ext uri="{FF2B5EF4-FFF2-40B4-BE49-F238E27FC236}">
                  <a16:creationId xmlns:a16="http://schemas.microsoft.com/office/drawing/2014/main" id="{3906A94E-2087-4AA5-A4BE-15355023F74A}"/>
                </a:ext>
              </a:extLst>
            </p:cNvPr>
            <p:cNvSpPr/>
            <p:nvPr/>
          </p:nvSpPr>
          <p:spPr>
            <a:xfrm>
              <a:off x="3651400" y="2210525"/>
              <a:ext cx="102650" cy="206175"/>
            </a:xfrm>
            <a:custGeom>
              <a:avLst/>
              <a:gdLst/>
              <a:ahLst/>
              <a:cxnLst/>
              <a:rect l="l" t="t" r="r" b="b"/>
              <a:pathLst>
                <a:path w="4106" h="8247" extrusionOk="0">
                  <a:moveTo>
                    <a:pt x="1510" y="1"/>
                  </a:moveTo>
                  <a:cubicBezTo>
                    <a:pt x="1338" y="1"/>
                    <a:pt x="1176" y="108"/>
                    <a:pt x="1116" y="280"/>
                  </a:cubicBezTo>
                  <a:lnTo>
                    <a:pt x="0" y="3438"/>
                  </a:lnTo>
                  <a:cubicBezTo>
                    <a:pt x="336" y="4200"/>
                    <a:pt x="464" y="4946"/>
                    <a:pt x="464" y="5830"/>
                  </a:cubicBezTo>
                  <a:cubicBezTo>
                    <a:pt x="464" y="6541"/>
                    <a:pt x="327" y="7254"/>
                    <a:pt x="105" y="7890"/>
                  </a:cubicBezTo>
                  <a:lnTo>
                    <a:pt x="1133" y="8222"/>
                  </a:lnTo>
                  <a:cubicBezTo>
                    <a:pt x="1180" y="8238"/>
                    <a:pt x="1227" y="8246"/>
                    <a:pt x="1273" y="8246"/>
                  </a:cubicBezTo>
                  <a:cubicBezTo>
                    <a:pt x="1445" y="8246"/>
                    <a:pt x="1607" y="8139"/>
                    <a:pt x="1667" y="7967"/>
                  </a:cubicBezTo>
                  <a:lnTo>
                    <a:pt x="4029" y="1310"/>
                  </a:lnTo>
                  <a:cubicBezTo>
                    <a:pt x="4105" y="1093"/>
                    <a:pt x="3991" y="853"/>
                    <a:pt x="3774" y="776"/>
                  </a:cubicBezTo>
                  <a:lnTo>
                    <a:pt x="1650" y="25"/>
                  </a:lnTo>
                  <a:cubicBezTo>
                    <a:pt x="1604" y="9"/>
                    <a:pt x="1556"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3791;p116">
              <a:extLst>
                <a:ext uri="{FF2B5EF4-FFF2-40B4-BE49-F238E27FC236}">
                  <a16:creationId xmlns:a16="http://schemas.microsoft.com/office/drawing/2014/main" id="{932C22BF-1560-48C3-9D6E-DF4F5DF83229}"/>
                </a:ext>
              </a:extLst>
            </p:cNvPr>
            <p:cNvSpPr/>
            <p:nvPr/>
          </p:nvSpPr>
          <p:spPr>
            <a:xfrm>
              <a:off x="3549000" y="2652775"/>
              <a:ext cx="346475" cy="39525"/>
            </a:xfrm>
            <a:custGeom>
              <a:avLst/>
              <a:gdLst/>
              <a:ahLst/>
              <a:cxnLst/>
              <a:rect l="l" t="t" r="r" b="b"/>
              <a:pathLst>
                <a:path w="13859" h="1581" extrusionOk="0">
                  <a:moveTo>
                    <a:pt x="13449" y="1"/>
                  </a:moveTo>
                  <a:lnTo>
                    <a:pt x="13450" y="2"/>
                  </a:lnTo>
                  <a:lnTo>
                    <a:pt x="410" y="2"/>
                  </a:lnTo>
                  <a:cubicBezTo>
                    <a:pt x="184" y="2"/>
                    <a:pt x="1" y="185"/>
                    <a:pt x="1" y="410"/>
                  </a:cubicBezTo>
                  <a:lnTo>
                    <a:pt x="1" y="1173"/>
                  </a:lnTo>
                  <a:cubicBezTo>
                    <a:pt x="1" y="1398"/>
                    <a:pt x="184" y="1581"/>
                    <a:pt x="410" y="1581"/>
                  </a:cubicBezTo>
                  <a:lnTo>
                    <a:pt x="13449" y="1581"/>
                  </a:lnTo>
                  <a:cubicBezTo>
                    <a:pt x="13675" y="1581"/>
                    <a:pt x="13858" y="1398"/>
                    <a:pt x="13858" y="1172"/>
                  </a:cubicBezTo>
                  <a:lnTo>
                    <a:pt x="13858" y="410"/>
                  </a:lnTo>
                  <a:cubicBezTo>
                    <a:pt x="13858" y="184"/>
                    <a:pt x="13675" y="1"/>
                    <a:pt x="134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3792;p116">
              <a:extLst>
                <a:ext uri="{FF2B5EF4-FFF2-40B4-BE49-F238E27FC236}">
                  <a16:creationId xmlns:a16="http://schemas.microsoft.com/office/drawing/2014/main" id="{805524FF-6D41-493E-A149-15A618DBD924}"/>
                </a:ext>
              </a:extLst>
            </p:cNvPr>
            <p:cNvSpPr/>
            <p:nvPr/>
          </p:nvSpPr>
          <p:spPr>
            <a:xfrm>
              <a:off x="3357150" y="2202050"/>
              <a:ext cx="308500" cy="308500"/>
            </a:xfrm>
            <a:custGeom>
              <a:avLst/>
              <a:gdLst/>
              <a:ahLst/>
              <a:cxnLst/>
              <a:rect l="l" t="t" r="r" b="b"/>
              <a:pathLst>
                <a:path w="12340" h="12340" extrusionOk="0">
                  <a:moveTo>
                    <a:pt x="6170" y="1"/>
                  </a:moveTo>
                  <a:cubicBezTo>
                    <a:pt x="2768" y="1"/>
                    <a:pt x="0" y="2768"/>
                    <a:pt x="0" y="6170"/>
                  </a:cubicBezTo>
                  <a:cubicBezTo>
                    <a:pt x="0" y="9572"/>
                    <a:pt x="2768" y="12340"/>
                    <a:pt x="6170" y="12340"/>
                  </a:cubicBezTo>
                  <a:cubicBezTo>
                    <a:pt x="9572" y="12340"/>
                    <a:pt x="12339" y="9572"/>
                    <a:pt x="12339" y="6170"/>
                  </a:cubicBezTo>
                  <a:cubicBezTo>
                    <a:pt x="12339" y="2768"/>
                    <a:pt x="9572" y="1"/>
                    <a:pt x="61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3793;p116">
              <a:extLst>
                <a:ext uri="{FF2B5EF4-FFF2-40B4-BE49-F238E27FC236}">
                  <a16:creationId xmlns:a16="http://schemas.microsoft.com/office/drawing/2014/main" id="{9F716ED2-F76F-46C5-B9A1-C921932C731D}"/>
                </a:ext>
              </a:extLst>
            </p:cNvPr>
            <p:cNvSpPr/>
            <p:nvPr/>
          </p:nvSpPr>
          <p:spPr>
            <a:xfrm>
              <a:off x="3383950" y="2228875"/>
              <a:ext cx="254875" cy="254875"/>
            </a:xfrm>
            <a:custGeom>
              <a:avLst/>
              <a:gdLst/>
              <a:ahLst/>
              <a:cxnLst/>
              <a:rect l="l" t="t" r="r" b="b"/>
              <a:pathLst>
                <a:path w="10195" h="10195" extrusionOk="0">
                  <a:moveTo>
                    <a:pt x="5098" y="1"/>
                  </a:moveTo>
                  <a:cubicBezTo>
                    <a:pt x="2287" y="1"/>
                    <a:pt x="1" y="2288"/>
                    <a:pt x="1" y="5097"/>
                  </a:cubicBezTo>
                  <a:cubicBezTo>
                    <a:pt x="1" y="7907"/>
                    <a:pt x="2288" y="10195"/>
                    <a:pt x="5098" y="10195"/>
                  </a:cubicBezTo>
                  <a:cubicBezTo>
                    <a:pt x="7908" y="10195"/>
                    <a:pt x="10194" y="7907"/>
                    <a:pt x="10194" y="5097"/>
                  </a:cubicBezTo>
                  <a:cubicBezTo>
                    <a:pt x="10194" y="2287"/>
                    <a:pt x="7907" y="1"/>
                    <a:pt x="5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3794;p116">
              <a:extLst>
                <a:ext uri="{FF2B5EF4-FFF2-40B4-BE49-F238E27FC236}">
                  <a16:creationId xmlns:a16="http://schemas.microsoft.com/office/drawing/2014/main" id="{2061556B-5A57-4DB8-8B87-723887A40D15}"/>
                </a:ext>
              </a:extLst>
            </p:cNvPr>
            <p:cNvSpPr/>
            <p:nvPr/>
          </p:nvSpPr>
          <p:spPr>
            <a:xfrm>
              <a:off x="3479000" y="2389600"/>
              <a:ext cx="59100" cy="56875"/>
            </a:xfrm>
            <a:custGeom>
              <a:avLst/>
              <a:gdLst/>
              <a:ahLst/>
              <a:cxnLst/>
              <a:rect l="l" t="t" r="r" b="b"/>
              <a:pathLst>
                <a:path w="2364" h="2275" extrusionOk="0">
                  <a:moveTo>
                    <a:pt x="1227" y="0"/>
                  </a:moveTo>
                  <a:cubicBezTo>
                    <a:pt x="767" y="0"/>
                    <a:pt x="353" y="276"/>
                    <a:pt x="176" y="702"/>
                  </a:cubicBezTo>
                  <a:cubicBezTo>
                    <a:pt x="0" y="1127"/>
                    <a:pt x="97" y="1616"/>
                    <a:pt x="423" y="1941"/>
                  </a:cubicBezTo>
                  <a:cubicBezTo>
                    <a:pt x="641" y="2159"/>
                    <a:pt x="932" y="2275"/>
                    <a:pt x="1228" y="2275"/>
                  </a:cubicBezTo>
                  <a:cubicBezTo>
                    <a:pt x="1374" y="2275"/>
                    <a:pt x="1521" y="2246"/>
                    <a:pt x="1661" y="2188"/>
                  </a:cubicBezTo>
                  <a:cubicBezTo>
                    <a:pt x="2087" y="2012"/>
                    <a:pt x="2364" y="1597"/>
                    <a:pt x="2364" y="1137"/>
                  </a:cubicBezTo>
                  <a:cubicBezTo>
                    <a:pt x="2364" y="509"/>
                    <a:pt x="1855" y="0"/>
                    <a:pt x="12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3795;p116">
              <a:extLst>
                <a:ext uri="{FF2B5EF4-FFF2-40B4-BE49-F238E27FC236}">
                  <a16:creationId xmlns:a16="http://schemas.microsoft.com/office/drawing/2014/main" id="{2737F4DD-6F67-4CDE-87EC-E9BCF55073E6}"/>
                </a:ext>
              </a:extLst>
            </p:cNvPr>
            <p:cNvSpPr/>
            <p:nvPr/>
          </p:nvSpPr>
          <p:spPr>
            <a:xfrm>
              <a:off x="3481250" y="2389600"/>
              <a:ext cx="44125" cy="56875"/>
            </a:xfrm>
            <a:custGeom>
              <a:avLst/>
              <a:gdLst/>
              <a:ahLst/>
              <a:cxnLst/>
              <a:rect l="l" t="t" r="r" b="b"/>
              <a:pathLst>
                <a:path w="1765" h="2275" extrusionOk="0">
                  <a:moveTo>
                    <a:pt x="1137" y="0"/>
                  </a:moveTo>
                  <a:cubicBezTo>
                    <a:pt x="952" y="0"/>
                    <a:pt x="767" y="45"/>
                    <a:pt x="598" y="136"/>
                  </a:cubicBezTo>
                  <a:cubicBezTo>
                    <a:pt x="230" y="334"/>
                    <a:pt x="1" y="719"/>
                    <a:pt x="1" y="1137"/>
                  </a:cubicBezTo>
                  <a:cubicBezTo>
                    <a:pt x="1" y="1555"/>
                    <a:pt x="230" y="1941"/>
                    <a:pt x="598" y="2139"/>
                  </a:cubicBezTo>
                  <a:cubicBezTo>
                    <a:pt x="767" y="2230"/>
                    <a:pt x="952" y="2274"/>
                    <a:pt x="1136" y="2274"/>
                  </a:cubicBezTo>
                  <a:cubicBezTo>
                    <a:pt x="1356" y="2274"/>
                    <a:pt x="1575" y="2211"/>
                    <a:pt x="1764" y="2086"/>
                  </a:cubicBezTo>
                  <a:cubicBezTo>
                    <a:pt x="1446" y="1875"/>
                    <a:pt x="1254" y="1519"/>
                    <a:pt x="1255" y="1137"/>
                  </a:cubicBezTo>
                  <a:cubicBezTo>
                    <a:pt x="1254" y="755"/>
                    <a:pt x="1446" y="399"/>
                    <a:pt x="1764" y="189"/>
                  </a:cubicBezTo>
                  <a:cubicBezTo>
                    <a:pt x="1575" y="63"/>
                    <a:pt x="1357" y="0"/>
                    <a:pt x="11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3796;p116">
              <a:extLst>
                <a:ext uri="{FF2B5EF4-FFF2-40B4-BE49-F238E27FC236}">
                  <a16:creationId xmlns:a16="http://schemas.microsoft.com/office/drawing/2014/main" id="{BB6EA9FE-4A06-4C10-B4DB-1B30EC5E2E09}"/>
                </a:ext>
              </a:extLst>
            </p:cNvPr>
            <p:cNvSpPr/>
            <p:nvPr/>
          </p:nvSpPr>
          <p:spPr>
            <a:xfrm>
              <a:off x="3536825" y="2342375"/>
              <a:ext cx="33500" cy="32225"/>
            </a:xfrm>
            <a:custGeom>
              <a:avLst/>
              <a:gdLst/>
              <a:ahLst/>
              <a:cxnLst/>
              <a:rect l="l" t="t" r="r" b="b"/>
              <a:pathLst>
                <a:path w="1340" h="1289" extrusionOk="0">
                  <a:moveTo>
                    <a:pt x="694" y="1"/>
                  </a:moveTo>
                  <a:cubicBezTo>
                    <a:pt x="434" y="1"/>
                    <a:pt x="200" y="158"/>
                    <a:pt x="100" y="398"/>
                  </a:cubicBezTo>
                  <a:cubicBezTo>
                    <a:pt x="1" y="639"/>
                    <a:pt x="55" y="916"/>
                    <a:pt x="239" y="1100"/>
                  </a:cubicBezTo>
                  <a:cubicBezTo>
                    <a:pt x="363" y="1223"/>
                    <a:pt x="527" y="1289"/>
                    <a:pt x="695" y="1289"/>
                  </a:cubicBezTo>
                  <a:cubicBezTo>
                    <a:pt x="778" y="1289"/>
                    <a:pt x="862" y="1272"/>
                    <a:pt x="942" y="1239"/>
                  </a:cubicBezTo>
                  <a:cubicBezTo>
                    <a:pt x="1182" y="1140"/>
                    <a:pt x="1339" y="905"/>
                    <a:pt x="1339" y="645"/>
                  </a:cubicBezTo>
                  <a:cubicBezTo>
                    <a:pt x="1338" y="289"/>
                    <a:pt x="1050" y="1"/>
                    <a:pt x="694" y="1"/>
                  </a:cubicBezTo>
                  <a:close/>
                </a:path>
              </a:pathLst>
            </a:custGeom>
            <a:solidFill>
              <a:srgbClr val="F2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3797;p116">
              <a:extLst>
                <a:ext uri="{FF2B5EF4-FFF2-40B4-BE49-F238E27FC236}">
                  <a16:creationId xmlns:a16="http://schemas.microsoft.com/office/drawing/2014/main" id="{B7C398F8-290E-4E80-9E83-BB6D439F6305}"/>
                </a:ext>
              </a:extLst>
            </p:cNvPr>
            <p:cNvSpPr/>
            <p:nvPr/>
          </p:nvSpPr>
          <p:spPr>
            <a:xfrm>
              <a:off x="3538075" y="2342375"/>
              <a:ext cx="28750" cy="32225"/>
            </a:xfrm>
            <a:custGeom>
              <a:avLst/>
              <a:gdLst/>
              <a:ahLst/>
              <a:cxnLst/>
              <a:rect l="l" t="t" r="r" b="b"/>
              <a:pathLst>
                <a:path w="1150" h="1289" extrusionOk="0">
                  <a:moveTo>
                    <a:pt x="644" y="1"/>
                  </a:moveTo>
                  <a:cubicBezTo>
                    <a:pt x="573" y="1"/>
                    <a:pt x="502" y="12"/>
                    <a:pt x="433" y="36"/>
                  </a:cubicBezTo>
                  <a:cubicBezTo>
                    <a:pt x="175" y="127"/>
                    <a:pt x="1" y="371"/>
                    <a:pt x="1" y="645"/>
                  </a:cubicBezTo>
                  <a:cubicBezTo>
                    <a:pt x="1" y="918"/>
                    <a:pt x="175" y="1162"/>
                    <a:pt x="433" y="1253"/>
                  </a:cubicBezTo>
                  <a:cubicBezTo>
                    <a:pt x="502" y="1277"/>
                    <a:pt x="573" y="1288"/>
                    <a:pt x="644" y="1288"/>
                  </a:cubicBezTo>
                  <a:cubicBezTo>
                    <a:pt x="837" y="1288"/>
                    <a:pt x="1025" y="1201"/>
                    <a:pt x="1150" y="1043"/>
                  </a:cubicBezTo>
                  <a:cubicBezTo>
                    <a:pt x="1060" y="929"/>
                    <a:pt x="1011" y="789"/>
                    <a:pt x="1011" y="645"/>
                  </a:cubicBezTo>
                  <a:cubicBezTo>
                    <a:pt x="1011" y="500"/>
                    <a:pt x="1060" y="360"/>
                    <a:pt x="1150" y="246"/>
                  </a:cubicBezTo>
                  <a:cubicBezTo>
                    <a:pt x="1025" y="88"/>
                    <a:pt x="837" y="1"/>
                    <a:pt x="6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3798;p116">
              <a:extLst>
                <a:ext uri="{FF2B5EF4-FFF2-40B4-BE49-F238E27FC236}">
                  <a16:creationId xmlns:a16="http://schemas.microsoft.com/office/drawing/2014/main" id="{4141D2B7-1422-464E-BD21-BEBBA2A2FE92}"/>
                </a:ext>
              </a:extLst>
            </p:cNvPr>
            <p:cNvSpPr/>
            <p:nvPr/>
          </p:nvSpPr>
          <p:spPr>
            <a:xfrm>
              <a:off x="3454050" y="2292500"/>
              <a:ext cx="67450" cy="64900"/>
            </a:xfrm>
            <a:custGeom>
              <a:avLst/>
              <a:gdLst/>
              <a:ahLst/>
              <a:cxnLst/>
              <a:rect l="l" t="t" r="r" b="b"/>
              <a:pathLst>
                <a:path w="2698" h="2596" extrusionOk="0">
                  <a:moveTo>
                    <a:pt x="1398" y="1"/>
                  </a:moveTo>
                  <a:cubicBezTo>
                    <a:pt x="874" y="1"/>
                    <a:pt x="402" y="317"/>
                    <a:pt x="202" y="801"/>
                  </a:cubicBezTo>
                  <a:cubicBezTo>
                    <a:pt x="1" y="1286"/>
                    <a:pt x="111" y="1845"/>
                    <a:pt x="483" y="2215"/>
                  </a:cubicBezTo>
                  <a:cubicBezTo>
                    <a:pt x="731" y="2464"/>
                    <a:pt x="1063" y="2595"/>
                    <a:pt x="1401" y="2595"/>
                  </a:cubicBezTo>
                  <a:cubicBezTo>
                    <a:pt x="1568" y="2595"/>
                    <a:pt x="1736" y="2563"/>
                    <a:pt x="1896" y="2497"/>
                  </a:cubicBezTo>
                  <a:cubicBezTo>
                    <a:pt x="2381" y="2295"/>
                    <a:pt x="2698" y="1822"/>
                    <a:pt x="2698" y="1298"/>
                  </a:cubicBezTo>
                  <a:cubicBezTo>
                    <a:pt x="2698" y="582"/>
                    <a:pt x="2117" y="1"/>
                    <a:pt x="1401" y="1"/>
                  </a:cubicBezTo>
                  <a:cubicBezTo>
                    <a:pt x="1400" y="1"/>
                    <a:pt x="1399" y="1"/>
                    <a:pt x="13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3799;p116">
              <a:extLst>
                <a:ext uri="{FF2B5EF4-FFF2-40B4-BE49-F238E27FC236}">
                  <a16:creationId xmlns:a16="http://schemas.microsoft.com/office/drawing/2014/main" id="{77421894-3695-49A4-B3DB-88F6B07BC2FB}"/>
                </a:ext>
              </a:extLst>
            </p:cNvPr>
            <p:cNvSpPr/>
            <p:nvPr/>
          </p:nvSpPr>
          <p:spPr>
            <a:xfrm>
              <a:off x="3456575" y="2292500"/>
              <a:ext cx="48175" cy="64900"/>
            </a:xfrm>
            <a:custGeom>
              <a:avLst/>
              <a:gdLst/>
              <a:ahLst/>
              <a:cxnLst/>
              <a:rect l="l" t="t" r="r" b="b"/>
              <a:pathLst>
                <a:path w="1927" h="2596" extrusionOk="0">
                  <a:moveTo>
                    <a:pt x="1298" y="0"/>
                  </a:moveTo>
                  <a:cubicBezTo>
                    <a:pt x="1070" y="0"/>
                    <a:pt x="842" y="60"/>
                    <a:pt x="639" y="180"/>
                  </a:cubicBezTo>
                  <a:cubicBezTo>
                    <a:pt x="244" y="413"/>
                    <a:pt x="1" y="838"/>
                    <a:pt x="1" y="1298"/>
                  </a:cubicBezTo>
                  <a:cubicBezTo>
                    <a:pt x="1" y="1757"/>
                    <a:pt x="244" y="2182"/>
                    <a:pt x="639" y="2416"/>
                  </a:cubicBezTo>
                  <a:cubicBezTo>
                    <a:pt x="842" y="2536"/>
                    <a:pt x="1070" y="2596"/>
                    <a:pt x="1298" y="2596"/>
                  </a:cubicBezTo>
                  <a:cubicBezTo>
                    <a:pt x="1514" y="2596"/>
                    <a:pt x="1731" y="2542"/>
                    <a:pt x="1927" y="2434"/>
                  </a:cubicBezTo>
                  <a:cubicBezTo>
                    <a:pt x="1512" y="2206"/>
                    <a:pt x="1255" y="1770"/>
                    <a:pt x="1256" y="1298"/>
                  </a:cubicBezTo>
                  <a:cubicBezTo>
                    <a:pt x="1255" y="826"/>
                    <a:pt x="1512" y="390"/>
                    <a:pt x="1927" y="162"/>
                  </a:cubicBezTo>
                  <a:cubicBezTo>
                    <a:pt x="1731" y="54"/>
                    <a:pt x="1514" y="0"/>
                    <a:pt x="12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3800;p116">
              <a:extLst>
                <a:ext uri="{FF2B5EF4-FFF2-40B4-BE49-F238E27FC236}">
                  <a16:creationId xmlns:a16="http://schemas.microsoft.com/office/drawing/2014/main" id="{A1647525-FFFA-4B00-83DB-A88A4C4AB920}"/>
                </a:ext>
              </a:extLst>
            </p:cNvPr>
            <p:cNvSpPr/>
            <p:nvPr/>
          </p:nvSpPr>
          <p:spPr>
            <a:xfrm>
              <a:off x="3427125" y="2373500"/>
              <a:ext cx="28450" cy="27375"/>
            </a:xfrm>
            <a:custGeom>
              <a:avLst/>
              <a:gdLst/>
              <a:ahLst/>
              <a:cxnLst/>
              <a:rect l="l" t="t" r="r" b="b"/>
              <a:pathLst>
                <a:path w="1138" h="1095" extrusionOk="0">
                  <a:moveTo>
                    <a:pt x="590" y="1"/>
                  </a:moveTo>
                  <a:cubicBezTo>
                    <a:pt x="369" y="1"/>
                    <a:pt x="170" y="134"/>
                    <a:pt x="84" y="337"/>
                  </a:cubicBezTo>
                  <a:cubicBezTo>
                    <a:pt x="0" y="542"/>
                    <a:pt x="47" y="778"/>
                    <a:pt x="203" y="934"/>
                  </a:cubicBezTo>
                  <a:cubicBezTo>
                    <a:pt x="307" y="1039"/>
                    <a:pt x="447" y="1095"/>
                    <a:pt x="589" y="1095"/>
                  </a:cubicBezTo>
                  <a:cubicBezTo>
                    <a:pt x="660" y="1095"/>
                    <a:pt x="731" y="1081"/>
                    <a:pt x="799" y="1052"/>
                  </a:cubicBezTo>
                  <a:cubicBezTo>
                    <a:pt x="1004" y="968"/>
                    <a:pt x="1137" y="769"/>
                    <a:pt x="1137" y="547"/>
                  </a:cubicBezTo>
                  <a:cubicBezTo>
                    <a:pt x="1137" y="246"/>
                    <a:pt x="892" y="1"/>
                    <a:pt x="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8" name="Google Shape;3801;p116">
              <a:extLst>
                <a:ext uri="{FF2B5EF4-FFF2-40B4-BE49-F238E27FC236}">
                  <a16:creationId xmlns:a16="http://schemas.microsoft.com/office/drawing/2014/main" id="{27E58510-111F-4592-93A0-6EAE79AD51C8}"/>
                </a:ext>
              </a:extLst>
            </p:cNvPr>
            <p:cNvSpPr/>
            <p:nvPr/>
          </p:nvSpPr>
          <p:spPr>
            <a:xfrm>
              <a:off x="3546350" y="2278025"/>
              <a:ext cx="38500" cy="37000"/>
            </a:xfrm>
            <a:custGeom>
              <a:avLst/>
              <a:gdLst/>
              <a:ahLst/>
              <a:cxnLst/>
              <a:rect l="l" t="t" r="r" b="b"/>
              <a:pathLst>
                <a:path w="1540" h="1480" extrusionOk="0">
                  <a:moveTo>
                    <a:pt x="798" y="0"/>
                  </a:moveTo>
                  <a:cubicBezTo>
                    <a:pt x="499" y="0"/>
                    <a:pt x="229" y="180"/>
                    <a:pt x="115" y="457"/>
                  </a:cubicBezTo>
                  <a:cubicBezTo>
                    <a:pt x="0" y="733"/>
                    <a:pt x="64" y="1052"/>
                    <a:pt x="275" y="1263"/>
                  </a:cubicBezTo>
                  <a:cubicBezTo>
                    <a:pt x="417" y="1405"/>
                    <a:pt x="607" y="1480"/>
                    <a:pt x="799" y="1480"/>
                  </a:cubicBezTo>
                  <a:cubicBezTo>
                    <a:pt x="895" y="1480"/>
                    <a:pt x="991" y="1462"/>
                    <a:pt x="1082" y="1424"/>
                  </a:cubicBezTo>
                  <a:cubicBezTo>
                    <a:pt x="1359" y="1310"/>
                    <a:pt x="1539" y="1039"/>
                    <a:pt x="1539" y="741"/>
                  </a:cubicBezTo>
                  <a:cubicBezTo>
                    <a:pt x="1539" y="331"/>
                    <a:pt x="1208" y="0"/>
                    <a:pt x="7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9" name="Google Shape;3802;p116">
              <a:extLst>
                <a:ext uri="{FF2B5EF4-FFF2-40B4-BE49-F238E27FC236}">
                  <a16:creationId xmlns:a16="http://schemas.microsoft.com/office/drawing/2014/main" id="{FA927EFF-1C03-4F08-AF11-CE7ABD0E543D}"/>
                </a:ext>
              </a:extLst>
            </p:cNvPr>
            <p:cNvSpPr/>
            <p:nvPr/>
          </p:nvSpPr>
          <p:spPr>
            <a:xfrm>
              <a:off x="3547775" y="2278000"/>
              <a:ext cx="34250" cy="37050"/>
            </a:xfrm>
            <a:custGeom>
              <a:avLst/>
              <a:gdLst/>
              <a:ahLst/>
              <a:cxnLst/>
              <a:rect l="l" t="t" r="r" b="b"/>
              <a:pathLst>
                <a:path w="1370" h="1482" extrusionOk="0">
                  <a:moveTo>
                    <a:pt x="741" y="1"/>
                  </a:moveTo>
                  <a:cubicBezTo>
                    <a:pt x="673" y="1"/>
                    <a:pt x="605" y="10"/>
                    <a:pt x="537" y="30"/>
                  </a:cubicBezTo>
                  <a:cubicBezTo>
                    <a:pt x="219" y="120"/>
                    <a:pt x="1" y="411"/>
                    <a:pt x="1" y="741"/>
                  </a:cubicBezTo>
                  <a:cubicBezTo>
                    <a:pt x="1" y="1071"/>
                    <a:pt x="219" y="1362"/>
                    <a:pt x="537" y="1453"/>
                  </a:cubicBezTo>
                  <a:cubicBezTo>
                    <a:pt x="605" y="1472"/>
                    <a:pt x="673" y="1482"/>
                    <a:pt x="741" y="1482"/>
                  </a:cubicBezTo>
                  <a:cubicBezTo>
                    <a:pt x="992" y="1482"/>
                    <a:pt x="1232" y="1353"/>
                    <a:pt x="1369" y="1133"/>
                  </a:cubicBezTo>
                  <a:cubicBezTo>
                    <a:pt x="1295" y="1016"/>
                    <a:pt x="1255" y="880"/>
                    <a:pt x="1256" y="742"/>
                  </a:cubicBezTo>
                  <a:cubicBezTo>
                    <a:pt x="1255" y="602"/>
                    <a:pt x="1295" y="467"/>
                    <a:pt x="1369" y="350"/>
                  </a:cubicBezTo>
                  <a:cubicBezTo>
                    <a:pt x="1232" y="129"/>
                    <a:pt x="992" y="1"/>
                    <a:pt x="7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0" name="Google Shape;3803;p116">
              <a:extLst>
                <a:ext uri="{FF2B5EF4-FFF2-40B4-BE49-F238E27FC236}">
                  <a16:creationId xmlns:a16="http://schemas.microsoft.com/office/drawing/2014/main" id="{50C8BB61-9675-45CA-9B8E-4403AAF13784}"/>
                </a:ext>
              </a:extLst>
            </p:cNvPr>
            <p:cNvSpPr/>
            <p:nvPr/>
          </p:nvSpPr>
          <p:spPr>
            <a:xfrm>
              <a:off x="3561000" y="2393025"/>
              <a:ext cx="22650" cy="21125"/>
            </a:xfrm>
            <a:custGeom>
              <a:avLst/>
              <a:gdLst/>
              <a:ahLst/>
              <a:cxnLst/>
              <a:rect l="l" t="t" r="r" b="b"/>
              <a:pathLst>
                <a:path w="906" h="845" extrusionOk="0">
                  <a:moveTo>
                    <a:pt x="561" y="1"/>
                  </a:moveTo>
                  <a:cubicBezTo>
                    <a:pt x="482" y="1"/>
                    <a:pt x="404" y="30"/>
                    <a:pt x="343" y="88"/>
                  </a:cubicBezTo>
                  <a:lnTo>
                    <a:pt x="123" y="309"/>
                  </a:lnTo>
                  <a:cubicBezTo>
                    <a:pt x="0" y="431"/>
                    <a:pt x="0" y="630"/>
                    <a:pt x="123" y="752"/>
                  </a:cubicBezTo>
                  <a:cubicBezTo>
                    <a:pt x="184" y="813"/>
                    <a:pt x="264" y="844"/>
                    <a:pt x="345" y="844"/>
                  </a:cubicBezTo>
                  <a:cubicBezTo>
                    <a:pt x="425" y="844"/>
                    <a:pt x="505" y="813"/>
                    <a:pt x="566" y="752"/>
                  </a:cubicBezTo>
                  <a:lnTo>
                    <a:pt x="787" y="532"/>
                  </a:lnTo>
                  <a:cubicBezTo>
                    <a:pt x="905" y="409"/>
                    <a:pt x="903" y="214"/>
                    <a:pt x="783" y="92"/>
                  </a:cubicBezTo>
                  <a:cubicBezTo>
                    <a:pt x="722" y="31"/>
                    <a:pt x="641" y="1"/>
                    <a:pt x="5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21" name="TextBox 120">
            <a:extLst>
              <a:ext uri="{FF2B5EF4-FFF2-40B4-BE49-F238E27FC236}">
                <a16:creationId xmlns:a16="http://schemas.microsoft.com/office/drawing/2014/main" id="{3ACD03F5-8C1C-4057-8D70-81EC0BBD308C}"/>
              </a:ext>
            </a:extLst>
          </p:cNvPr>
          <p:cNvSpPr txBox="1"/>
          <p:nvPr/>
        </p:nvSpPr>
        <p:spPr>
          <a:xfrm>
            <a:off x="4919256" y="2940531"/>
            <a:ext cx="1451063" cy="261610"/>
          </a:xfrm>
          <a:prstGeom prst="rect">
            <a:avLst/>
          </a:prstGeom>
          <a:noFill/>
        </p:spPr>
        <p:txBody>
          <a:bodyPr wrap="square" rtlCol="0">
            <a:spAutoFit/>
          </a:bodyPr>
          <a:lstStyle/>
          <a:p>
            <a:r>
              <a:rPr lang="en-GB" sz="1100" dirty="0">
                <a:solidFill>
                  <a:srgbClr val="002060"/>
                </a:solidFill>
                <a:latin typeface="Times New Roman" panose="02020603050405020304" pitchFamily="18" charset="0"/>
                <a:cs typeface="Times New Roman" panose="02020603050405020304" pitchFamily="18" charset="0"/>
              </a:rPr>
              <a:t>CNN Model</a:t>
            </a:r>
            <a:endParaRPr lang="en-US" sz="1100" dirty="0">
              <a:solidFill>
                <a:srgbClr val="002060"/>
              </a:solidFill>
              <a:latin typeface="Times New Roman" panose="02020603050405020304" pitchFamily="18" charset="0"/>
              <a:cs typeface="Times New Roman" panose="02020603050405020304" pitchFamily="18" charset="0"/>
            </a:endParaRPr>
          </a:p>
        </p:txBody>
      </p:sp>
      <p:grpSp>
        <p:nvGrpSpPr>
          <p:cNvPr id="128" name="Google Shape;3956;p116">
            <a:extLst>
              <a:ext uri="{FF2B5EF4-FFF2-40B4-BE49-F238E27FC236}">
                <a16:creationId xmlns:a16="http://schemas.microsoft.com/office/drawing/2014/main" id="{37B1DF18-E609-4011-9F99-948891DEC165}"/>
              </a:ext>
            </a:extLst>
          </p:cNvPr>
          <p:cNvGrpSpPr/>
          <p:nvPr/>
        </p:nvGrpSpPr>
        <p:grpSpPr>
          <a:xfrm>
            <a:off x="3645749" y="3794247"/>
            <a:ext cx="581075" cy="531525"/>
            <a:chOff x="4371600" y="3807750"/>
            <a:chExt cx="581075" cy="531525"/>
          </a:xfrm>
        </p:grpSpPr>
        <p:sp>
          <p:nvSpPr>
            <p:cNvPr id="129" name="Google Shape;3957;p116">
              <a:extLst>
                <a:ext uri="{FF2B5EF4-FFF2-40B4-BE49-F238E27FC236}">
                  <a16:creationId xmlns:a16="http://schemas.microsoft.com/office/drawing/2014/main" id="{1655F609-5B8B-4C5C-B73B-F81F451743BF}"/>
                </a:ext>
              </a:extLst>
            </p:cNvPr>
            <p:cNvSpPr/>
            <p:nvPr/>
          </p:nvSpPr>
          <p:spPr>
            <a:xfrm>
              <a:off x="4713750" y="3850225"/>
              <a:ext cx="53500" cy="93550"/>
            </a:xfrm>
            <a:custGeom>
              <a:avLst/>
              <a:gdLst/>
              <a:ahLst/>
              <a:cxnLst/>
              <a:rect l="l" t="t" r="r" b="b"/>
              <a:pathLst>
                <a:path w="2140" h="3742" extrusionOk="0">
                  <a:moveTo>
                    <a:pt x="1745" y="0"/>
                  </a:moveTo>
                  <a:cubicBezTo>
                    <a:pt x="1612" y="0"/>
                    <a:pt x="1485" y="77"/>
                    <a:pt x="1428" y="207"/>
                  </a:cubicBezTo>
                  <a:lnTo>
                    <a:pt x="80" y="3254"/>
                  </a:lnTo>
                  <a:cubicBezTo>
                    <a:pt x="1" y="3429"/>
                    <a:pt x="81" y="3633"/>
                    <a:pt x="256" y="3711"/>
                  </a:cubicBezTo>
                  <a:cubicBezTo>
                    <a:pt x="301" y="3732"/>
                    <a:pt x="349" y="3741"/>
                    <a:pt x="397" y="3741"/>
                  </a:cubicBezTo>
                  <a:cubicBezTo>
                    <a:pt x="530" y="3741"/>
                    <a:pt x="656" y="3664"/>
                    <a:pt x="714" y="3534"/>
                  </a:cubicBezTo>
                  <a:lnTo>
                    <a:pt x="2062" y="487"/>
                  </a:lnTo>
                  <a:cubicBezTo>
                    <a:pt x="2140" y="313"/>
                    <a:pt x="2061" y="107"/>
                    <a:pt x="1885" y="30"/>
                  </a:cubicBezTo>
                  <a:cubicBezTo>
                    <a:pt x="1839" y="10"/>
                    <a:pt x="1792"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3958;p116">
              <a:extLst>
                <a:ext uri="{FF2B5EF4-FFF2-40B4-BE49-F238E27FC236}">
                  <a16:creationId xmlns:a16="http://schemas.microsoft.com/office/drawing/2014/main" id="{14C12090-D632-4FF9-8177-1D58FB11F51F}"/>
                </a:ext>
              </a:extLst>
            </p:cNvPr>
            <p:cNvSpPr/>
            <p:nvPr/>
          </p:nvSpPr>
          <p:spPr>
            <a:xfrm>
              <a:off x="4741275" y="4191300"/>
              <a:ext cx="67100" cy="82300"/>
            </a:xfrm>
            <a:custGeom>
              <a:avLst/>
              <a:gdLst/>
              <a:ahLst/>
              <a:cxnLst/>
              <a:rect l="l" t="t" r="r" b="b"/>
              <a:pathLst>
                <a:path w="2684" h="3292" extrusionOk="0">
                  <a:moveTo>
                    <a:pt x="393" y="0"/>
                  </a:moveTo>
                  <a:cubicBezTo>
                    <a:pt x="322" y="0"/>
                    <a:pt x="251" y="22"/>
                    <a:pt x="189" y="67"/>
                  </a:cubicBezTo>
                  <a:cubicBezTo>
                    <a:pt x="35" y="180"/>
                    <a:pt x="1" y="396"/>
                    <a:pt x="114" y="552"/>
                  </a:cubicBezTo>
                  <a:lnTo>
                    <a:pt x="2010" y="3150"/>
                  </a:lnTo>
                  <a:lnTo>
                    <a:pt x="2010" y="3149"/>
                  </a:lnTo>
                  <a:cubicBezTo>
                    <a:pt x="2077" y="3242"/>
                    <a:pt x="2183" y="3292"/>
                    <a:pt x="2290" y="3292"/>
                  </a:cubicBezTo>
                  <a:cubicBezTo>
                    <a:pt x="2361" y="3292"/>
                    <a:pt x="2433" y="3270"/>
                    <a:pt x="2495" y="3225"/>
                  </a:cubicBezTo>
                  <a:cubicBezTo>
                    <a:pt x="2649" y="3112"/>
                    <a:pt x="2683" y="2895"/>
                    <a:pt x="2570" y="2740"/>
                  </a:cubicBezTo>
                  <a:lnTo>
                    <a:pt x="674" y="143"/>
                  </a:lnTo>
                  <a:cubicBezTo>
                    <a:pt x="606" y="50"/>
                    <a:pt x="501"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3959;p116">
              <a:extLst>
                <a:ext uri="{FF2B5EF4-FFF2-40B4-BE49-F238E27FC236}">
                  <a16:creationId xmlns:a16="http://schemas.microsoft.com/office/drawing/2014/main" id="{433554B7-E401-42DA-8900-80F681808FC1}"/>
                </a:ext>
              </a:extLst>
            </p:cNvPr>
            <p:cNvSpPr/>
            <p:nvPr/>
          </p:nvSpPr>
          <p:spPr>
            <a:xfrm>
              <a:off x="4806575" y="4041325"/>
              <a:ext cx="99600" cy="26100"/>
            </a:xfrm>
            <a:custGeom>
              <a:avLst/>
              <a:gdLst/>
              <a:ahLst/>
              <a:cxnLst/>
              <a:rect l="l" t="t" r="r" b="b"/>
              <a:pathLst>
                <a:path w="3984" h="1044" extrusionOk="0">
                  <a:moveTo>
                    <a:pt x="3618" y="1"/>
                  </a:moveTo>
                  <a:cubicBezTo>
                    <a:pt x="3606" y="1"/>
                    <a:pt x="3594" y="2"/>
                    <a:pt x="3582" y="3"/>
                  </a:cubicBezTo>
                  <a:lnTo>
                    <a:pt x="339" y="351"/>
                  </a:lnTo>
                  <a:cubicBezTo>
                    <a:pt x="147" y="361"/>
                    <a:pt x="1" y="524"/>
                    <a:pt x="10" y="716"/>
                  </a:cubicBezTo>
                  <a:cubicBezTo>
                    <a:pt x="21" y="901"/>
                    <a:pt x="173" y="1044"/>
                    <a:pt x="357" y="1044"/>
                  </a:cubicBezTo>
                  <a:cubicBezTo>
                    <a:pt x="363" y="1044"/>
                    <a:pt x="369" y="1043"/>
                    <a:pt x="375" y="1043"/>
                  </a:cubicBezTo>
                  <a:cubicBezTo>
                    <a:pt x="387" y="1043"/>
                    <a:pt x="398" y="1042"/>
                    <a:pt x="412" y="1041"/>
                  </a:cubicBezTo>
                  <a:lnTo>
                    <a:pt x="3655" y="694"/>
                  </a:lnTo>
                  <a:cubicBezTo>
                    <a:pt x="3846" y="672"/>
                    <a:pt x="3983" y="502"/>
                    <a:pt x="3963" y="311"/>
                  </a:cubicBezTo>
                  <a:cubicBezTo>
                    <a:pt x="3944" y="134"/>
                    <a:pt x="3793" y="1"/>
                    <a:pt x="3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3960;p116">
              <a:extLst>
                <a:ext uri="{FF2B5EF4-FFF2-40B4-BE49-F238E27FC236}">
                  <a16:creationId xmlns:a16="http://schemas.microsoft.com/office/drawing/2014/main" id="{142CB7EB-C370-45F0-810C-8BCD644ED4F3}"/>
                </a:ext>
              </a:extLst>
            </p:cNvPr>
            <p:cNvSpPr/>
            <p:nvPr/>
          </p:nvSpPr>
          <p:spPr>
            <a:xfrm>
              <a:off x="4487150" y="3900375"/>
              <a:ext cx="350325" cy="350325"/>
            </a:xfrm>
            <a:custGeom>
              <a:avLst/>
              <a:gdLst/>
              <a:ahLst/>
              <a:cxnLst/>
              <a:rect l="l" t="t" r="r" b="b"/>
              <a:pathLst>
                <a:path w="14013" h="14013" extrusionOk="0">
                  <a:moveTo>
                    <a:pt x="7007" y="0"/>
                  </a:moveTo>
                  <a:cubicBezTo>
                    <a:pt x="3138" y="0"/>
                    <a:pt x="1" y="3137"/>
                    <a:pt x="1" y="7006"/>
                  </a:cubicBezTo>
                  <a:cubicBezTo>
                    <a:pt x="1" y="10876"/>
                    <a:pt x="3138" y="14012"/>
                    <a:pt x="7007" y="14012"/>
                  </a:cubicBezTo>
                  <a:cubicBezTo>
                    <a:pt x="10877" y="14012"/>
                    <a:pt x="14013" y="10876"/>
                    <a:pt x="14013" y="7006"/>
                  </a:cubicBezTo>
                  <a:cubicBezTo>
                    <a:pt x="14013" y="3137"/>
                    <a:pt x="10877"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3961;p116">
              <a:extLst>
                <a:ext uri="{FF2B5EF4-FFF2-40B4-BE49-F238E27FC236}">
                  <a16:creationId xmlns:a16="http://schemas.microsoft.com/office/drawing/2014/main" id="{6C1072C0-CCBC-49FD-8365-9913B7423E9A}"/>
                </a:ext>
              </a:extLst>
            </p:cNvPr>
            <p:cNvSpPr/>
            <p:nvPr/>
          </p:nvSpPr>
          <p:spPr>
            <a:xfrm>
              <a:off x="4553800" y="4205850"/>
              <a:ext cx="52725" cy="91825"/>
            </a:xfrm>
            <a:custGeom>
              <a:avLst/>
              <a:gdLst/>
              <a:ahLst/>
              <a:cxnLst/>
              <a:rect l="l" t="t" r="r" b="b"/>
              <a:pathLst>
                <a:path w="2109" h="3673" extrusionOk="0">
                  <a:moveTo>
                    <a:pt x="1714" y="1"/>
                  </a:moveTo>
                  <a:cubicBezTo>
                    <a:pt x="1580" y="1"/>
                    <a:pt x="1453" y="78"/>
                    <a:pt x="1396" y="207"/>
                  </a:cubicBezTo>
                  <a:lnTo>
                    <a:pt x="78" y="3185"/>
                  </a:lnTo>
                  <a:cubicBezTo>
                    <a:pt x="0" y="3360"/>
                    <a:pt x="79" y="3566"/>
                    <a:pt x="255" y="3642"/>
                  </a:cubicBezTo>
                  <a:cubicBezTo>
                    <a:pt x="301" y="3663"/>
                    <a:pt x="348" y="3672"/>
                    <a:pt x="395" y="3672"/>
                  </a:cubicBezTo>
                  <a:cubicBezTo>
                    <a:pt x="529" y="3672"/>
                    <a:pt x="656" y="3595"/>
                    <a:pt x="713" y="3465"/>
                  </a:cubicBezTo>
                  <a:lnTo>
                    <a:pt x="2030" y="489"/>
                  </a:lnTo>
                  <a:cubicBezTo>
                    <a:pt x="2108" y="313"/>
                    <a:pt x="2028" y="108"/>
                    <a:pt x="1854" y="31"/>
                  </a:cubicBezTo>
                  <a:cubicBezTo>
                    <a:pt x="1808" y="10"/>
                    <a:pt x="1761" y="1"/>
                    <a:pt x="1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3962;p116">
              <a:extLst>
                <a:ext uri="{FF2B5EF4-FFF2-40B4-BE49-F238E27FC236}">
                  <a16:creationId xmlns:a16="http://schemas.microsoft.com/office/drawing/2014/main" id="{AEB10E08-B149-4E15-A2A4-C01866B35513}"/>
                </a:ext>
              </a:extLst>
            </p:cNvPr>
            <p:cNvSpPr/>
            <p:nvPr/>
          </p:nvSpPr>
          <p:spPr>
            <a:xfrm>
              <a:off x="4513775" y="3874425"/>
              <a:ext cx="67825" cy="83375"/>
            </a:xfrm>
            <a:custGeom>
              <a:avLst/>
              <a:gdLst/>
              <a:ahLst/>
              <a:cxnLst/>
              <a:rect l="l" t="t" r="r" b="b"/>
              <a:pathLst>
                <a:path w="2713" h="3335" extrusionOk="0">
                  <a:moveTo>
                    <a:pt x="393" y="1"/>
                  </a:moveTo>
                  <a:cubicBezTo>
                    <a:pt x="322" y="1"/>
                    <a:pt x="251" y="22"/>
                    <a:pt x="189" y="67"/>
                  </a:cubicBezTo>
                  <a:cubicBezTo>
                    <a:pt x="34" y="180"/>
                    <a:pt x="1" y="398"/>
                    <a:pt x="114" y="552"/>
                  </a:cubicBezTo>
                  <a:lnTo>
                    <a:pt x="2039" y="3191"/>
                  </a:lnTo>
                  <a:lnTo>
                    <a:pt x="2039" y="3192"/>
                  </a:lnTo>
                  <a:cubicBezTo>
                    <a:pt x="2107" y="3285"/>
                    <a:pt x="2213" y="3334"/>
                    <a:pt x="2320" y="3334"/>
                  </a:cubicBezTo>
                  <a:cubicBezTo>
                    <a:pt x="2391" y="3334"/>
                    <a:pt x="2463" y="3313"/>
                    <a:pt x="2524" y="3268"/>
                  </a:cubicBezTo>
                  <a:cubicBezTo>
                    <a:pt x="2679" y="3155"/>
                    <a:pt x="2713" y="2937"/>
                    <a:pt x="2600" y="2783"/>
                  </a:cubicBezTo>
                  <a:lnTo>
                    <a:pt x="673" y="143"/>
                  </a:lnTo>
                  <a:cubicBezTo>
                    <a:pt x="605" y="50"/>
                    <a:pt x="500"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3963;p116">
              <a:extLst>
                <a:ext uri="{FF2B5EF4-FFF2-40B4-BE49-F238E27FC236}">
                  <a16:creationId xmlns:a16="http://schemas.microsoft.com/office/drawing/2014/main" id="{B0112F45-6E23-49B9-8BF5-640F9AB863CB}"/>
                </a:ext>
              </a:extLst>
            </p:cNvPr>
            <p:cNvSpPr/>
            <p:nvPr/>
          </p:nvSpPr>
          <p:spPr>
            <a:xfrm>
              <a:off x="4418775" y="4079950"/>
              <a:ext cx="98900" cy="26050"/>
            </a:xfrm>
            <a:custGeom>
              <a:avLst/>
              <a:gdLst/>
              <a:ahLst/>
              <a:cxnLst/>
              <a:rect l="l" t="t" r="r" b="b"/>
              <a:pathLst>
                <a:path w="3956" h="1042" extrusionOk="0">
                  <a:moveTo>
                    <a:pt x="3589" y="0"/>
                  </a:moveTo>
                  <a:cubicBezTo>
                    <a:pt x="3577" y="0"/>
                    <a:pt x="3565" y="1"/>
                    <a:pt x="3552" y="2"/>
                  </a:cubicBezTo>
                  <a:lnTo>
                    <a:pt x="327" y="349"/>
                  </a:lnTo>
                  <a:cubicBezTo>
                    <a:pt x="140" y="365"/>
                    <a:pt x="0" y="525"/>
                    <a:pt x="10" y="713"/>
                  </a:cubicBezTo>
                  <a:cubicBezTo>
                    <a:pt x="19" y="897"/>
                    <a:pt x="172" y="1041"/>
                    <a:pt x="356" y="1041"/>
                  </a:cubicBezTo>
                  <a:cubicBezTo>
                    <a:pt x="358" y="1041"/>
                    <a:pt x="361" y="1041"/>
                    <a:pt x="364" y="1041"/>
                  </a:cubicBezTo>
                  <a:cubicBezTo>
                    <a:pt x="376" y="1041"/>
                    <a:pt x="388" y="1040"/>
                    <a:pt x="401" y="1039"/>
                  </a:cubicBezTo>
                  <a:lnTo>
                    <a:pt x="3627" y="693"/>
                  </a:lnTo>
                  <a:cubicBezTo>
                    <a:pt x="3817" y="671"/>
                    <a:pt x="3955" y="501"/>
                    <a:pt x="3935" y="310"/>
                  </a:cubicBezTo>
                  <a:cubicBezTo>
                    <a:pt x="3915" y="132"/>
                    <a:pt x="3765" y="0"/>
                    <a:pt x="3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3964;p116">
              <a:extLst>
                <a:ext uri="{FF2B5EF4-FFF2-40B4-BE49-F238E27FC236}">
                  <a16:creationId xmlns:a16="http://schemas.microsoft.com/office/drawing/2014/main" id="{1BB66413-FA9E-4301-9A70-4BE578F7207E}"/>
                </a:ext>
              </a:extLst>
            </p:cNvPr>
            <p:cNvSpPr/>
            <p:nvPr/>
          </p:nvSpPr>
          <p:spPr>
            <a:xfrm>
              <a:off x="4477950" y="3833500"/>
              <a:ext cx="66350" cy="60000"/>
            </a:xfrm>
            <a:custGeom>
              <a:avLst/>
              <a:gdLst/>
              <a:ahLst/>
              <a:cxnLst/>
              <a:rect l="l" t="t" r="r" b="b"/>
              <a:pathLst>
                <a:path w="2654" h="2400" extrusionOk="0">
                  <a:moveTo>
                    <a:pt x="1284" y="1"/>
                  </a:moveTo>
                  <a:cubicBezTo>
                    <a:pt x="1025" y="1"/>
                    <a:pt x="768" y="84"/>
                    <a:pt x="554" y="248"/>
                  </a:cubicBezTo>
                  <a:cubicBezTo>
                    <a:pt x="170" y="544"/>
                    <a:pt x="0" y="1042"/>
                    <a:pt x="126" y="1510"/>
                  </a:cubicBezTo>
                  <a:cubicBezTo>
                    <a:pt x="252" y="1979"/>
                    <a:pt x="647" y="2326"/>
                    <a:pt x="1128" y="2389"/>
                  </a:cubicBezTo>
                  <a:cubicBezTo>
                    <a:pt x="1180" y="2396"/>
                    <a:pt x="1232" y="2400"/>
                    <a:pt x="1283" y="2400"/>
                  </a:cubicBezTo>
                  <a:cubicBezTo>
                    <a:pt x="1708" y="2400"/>
                    <a:pt x="2107" y="2173"/>
                    <a:pt x="2322" y="1799"/>
                  </a:cubicBezTo>
                  <a:cubicBezTo>
                    <a:pt x="2654" y="1226"/>
                    <a:pt x="2457" y="494"/>
                    <a:pt x="1884" y="162"/>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3965;p116">
              <a:extLst>
                <a:ext uri="{FF2B5EF4-FFF2-40B4-BE49-F238E27FC236}">
                  <a16:creationId xmlns:a16="http://schemas.microsoft.com/office/drawing/2014/main" id="{B400609A-5239-4529-891B-342083D480D4}"/>
                </a:ext>
              </a:extLst>
            </p:cNvPr>
            <p:cNvSpPr/>
            <p:nvPr/>
          </p:nvSpPr>
          <p:spPr>
            <a:xfrm>
              <a:off x="4610000" y="4129225"/>
              <a:ext cx="60950" cy="58625"/>
            </a:xfrm>
            <a:custGeom>
              <a:avLst/>
              <a:gdLst/>
              <a:ahLst/>
              <a:cxnLst/>
              <a:rect l="l" t="t" r="r" b="b"/>
              <a:pathLst>
                <a:path w="2438" h="2345" extrusionOk="0">
                  <a:moveTo>
                    <a:pt x="1265" y="1"/>
                  </a:moveTo>
                  <a:cubicBezTo>
                    <a:pt x="791" y="1"/>
                    <a:pt x="363" y="286"/>
                    <a:pt x="182" y="724"/>
                  </a:cubicBezTo>
                  <a:cubicBezTo>
                    <a:pt x="1" y="1162"/>
                    <a:pt x="101" y="1666"/>
                    <a:pt x="437" y="2002"/>
                  </a:cubicBezTo>
                  <a:cubicBezTo>
                    <a:pt x="661" y="2226"/>
                    <a:pt x="960" y="2345"/>
                    <a:pt x="1265" y="2345"/>
                  </a:cubicBezTo>
                  <a:cubicBezTo>
                    <a:pt x="1416" y="2345"/>
                    <a:pt x="1569" y="2316"/>
                    <a:pt x="1714" y="2256"/>
                  </a:cubicBezTo>
                  <a:cubicBezTo>
                    <a:pt x="2152" y="2075"/>
                    <a:pt x="2437" y="1647"/>
                    <a:pt x="2437" y="1173"/>
                  </a:cubicBezTo>
                  <a:cubicBezTo>
                    <a:pt x="2437" y="525"/>
                    <a:pt x="1913" y="1"/>
                    <a:pt x="1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3966;p116">
              <a:extLst>
                <a:ext uri="{FF2B5EF4-FFF2-40B4-BE49-F238E27FC236}">
                  <a16:creationId xmlns:a16="http://schemas.microsoft.com/office/drawing/2014/main" id="{8E6F0540-460A-445D-AB5F-98F2EE1CA2F0}"/>
                </a:ext>
              </a:extLst>
            </p:cNvPr>
            <p:cNvSpPr/>
            <p:nvPr/>
          </p:nvSpPr>
          <p:spPr>
            <a:xfrm>
              <a:off x="4612300" y="4129225"/>
              <a:ext cx="44975" cy="58625"/>
            </a:xfrm>
            <a:custGeom>
              <a:avLst/>
              <a:gdLst/>
              <a:ahLst/>
              <a:cxnLst/>
              <a:rect l="l" t="t" r="r" b="b"/>
              <a:pathLst>
                <a:path w="1799" h="2345" extrusionOk="0">
                  <a:moveTo>
                    <a:pt x="1173" y="1"/>
                  </a:moveTo>
                  <a:cubicBezTo>
                    <a:pt x="978" y="1"/>
                    <a:pt x="783" y="49"/>
                    <a:pt x="607" y="147"/>
                  </a:cubicBezTo>
                  <a:cubicBezTo>
                    <a:pt x="233" y="352"/>
                    <a:pt x="1" y="746"/>
                    <a:pt x="1" y="1173"/>
                  </a:cubicBezTo>
                  <a:cubicBezTo>
                    <a:pt x="1" y="1599"/>
                    <a:pt x="233" y="1992"/>
                    <a:pt x="607" y="2199"/>
                  </a:cubicBezTo>
                  <a:cubicBezTo>
                    <a:pt x="783" y="2296"/>
                    <a:pt x="978" y="2345"/>
                    <a:pt x="1173" y="2345"/>
                  </a:cubicBezTo>
                  <a:cubicBezTo>
                    <a:pt x="1390" y="2345"/>
                    <a:pt x="1608" y="2284"/>
                    <a:pt x="1798" y="2164"/>
                  </a:cubicBezTo>
                  <a:cubicBezTo>
                    <a:pt x="1457" y="1950"/>
                    <a:pt x="1251" y="1576"/>
                    <a:pt x="1251" y="1173"/>
                  </a:cubicBezTo>
                  <a:cubicBezTo>
                    <a:pt x="1251" y="770"/>
                    <a:pt x="1457" y="396"/>
                    <a:pt x="1798" y="181"/>
                  </a:cubicBezTo>
                  <a:cubicBezTo>
                    <a:pt x="1608" y="61"/>
                    <a:pt x="1391" y="1"/>
                    <a:pt x="1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3967;p116">
              <a:extLst>
                <a:ext uri="{FF2B5EF4-FFF2-40B4-BE49-F238E27FC236}">
                  <a16:creationId xmlns:a16="http://schemas.microsoft.com/office/drawing/2014/main" id="{11B2A7F0-2982-4E73-8661-ED729D75DE6B}"/>
                </a:ext>
              </a:extLst>
            </p:cNvPr>
            <p:cNvSpPr/>
            <p:nvPr/>
          </p:nvSpPr>
          <p:spPr>
            <a:xfrm>
              <a:off x="4705475" y="4078350"/>
              <a:ext cx="34500" cy="33175"/>
            </a:xfrm>
            <a:custGeom>
              <a:avLst/>
              <a:gdLst/>
              <a:ahLst/>
              <a:cxnLst/>
              <a:rect l="l" t="t" r="r" b="b"/>
              <a:pathLst>
                <a:path w="1380" h="1327" extrusionOk="0">
                  <a:moveTo>
                    <a:pt x="716" y="0"/>
                  </a:moveTo>
                  <a:cubicBezTo>
                    <a:pt x="448" y="0"/>
                    <a:pt x="206" y="161"/>
                    <a:pt x="103" y="409"/>
                  </a:cubicBezTo>
                  <a:cubicBezTo>
                    <a:pt x="0" y="658"/>
                    <a:pt x="57" y="942"/>
                    <a:pt x="247" y="1133"/>
                  </a:cubicBezTo>
                  <a:cubicBezTo>
                    <a:pt x="373" y="1260"/>
                    <a:pt x="543" y="1327"/>
                    <a:pt x="715" y="1327"/>
                  </a:cubicBezTo>
                  <a:cubicBezTo>
                    <a:pt x="801" y="1327"/>
                    <a:pt x="888" y="1310"/>
                    <a:pt x="970" y="1276"/>
                  </a:cubicBezTo>
                  <a:cubicBezTo>
                    <a:pt x="1217" y="1173"/>
                    <a:pt x="1379" y="932"/>
                    <a:pt x="1379" y="663"/>
                  </a:cubicBezTo>
                  <a:cubicBezTo>
                    <a:pt x="1379" y="297"/>
                    <a:pt x="1082" y="0"/>
                    <a:pt x="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3968;p116">
              <a:extLst>
                <a:ext uri="{FF2B5EF4-FFF2-40B4-BE49-F238E27FC236}">
                  <a16:creationId xmlns:a16="http://schemas.microsoft.com/office/drawing/2014/main" id="{9021F384-8FD0-431B-BAE2-F15384E38E9C}"/>
                </a:ext>
              </a:extLst>
            </p:cNvPr>
            <p:cNvSpPr/>
            <p:nvPr/>
          </p:nvSpPr>
          <p:spPr>
            <a:xfrm>
              <a:off x="4706750" y="4078325"/>
              <a:ext cx="29675" cy="33200"/>
            </a:xfrm>
            <a:custGeom>
              <a:avLst/>
              <a:gdLst/>
              <a:ahLst/>
              <a:cxnLst/>
              <a:rect l="l" t="t" r="r" b="b"/>
              <a:pathLst>
                <a:path w="1187" h="1328" extrusionOk="0">
                  <a:moveTo>
                    <a:pt x="664" y="1"/>
                  </a:moveTo>
                  <a:cubicBezTo>
                    <a:pt x="592" y="1"/>
                    <a:pt x="519" y="13"/>
                    <a:pt x="448" y="37"/>
                  </a:cubicBezTo>
                  <a:cubicBezTo>
                    <a:pt x="181" y="129"/>
                    <a:pt x="1" y="382"/>
                    <a:pt x="1" y="664"/>
                  </a:cubicBezTo>
                  <a:cubicBezTo>
                    <a:pt x="1" y="947"/>
                    <a:pt x="181" y="1199"/>
                    <a:pt x="448" y="1292"/>
                  </a:cubicBezTo>
                  <a:cubicBezTo>
                    <a:pt x="519" y="1316"/>
                    <a:pt x="592" y="1328"/>
                    <a:pt x="664" y="1328"/>
                  </a:cubicBezTo>
                  <a:cubicBezTo>
                    <a:pt x="864" y="1328"/>
                    <a:pt x="1058" y="1237"/>
                    <a:pt x="1187" y="1073"/>
                  </a:cubicBezTo>
                  <a:cubicBezTo>
                    <a:pt x="1095" y="956"/>
                    <a:pt x="1045" y="812"/>
                    <a:pt x="1045" y="664"/>
                  </a:cubicBezTo>
                  <a:cubicBezTo>
                    <a:pt x="1045" y="516"/>
                    <a:pt x="1095" y="372"/>
                    <a:pt x="1187" y="256"/>
                  </a:cubicBezTo>
                  <a:cubicBezTo>
                    <a:pt x="1058" y="92"/>
                    <a:pt x="864" y="1"/>
                    <a:pt x="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3969;p116">
              <a:extLst>
                <a:ext uri="{FF2B5EF4-FFF2-40B4-BE49-F238E27FC236}">
                  <a16:creationId xmlns:a16="http://schemas.microsoft.com/office/drawing/2014/main" id="{48C0F45B-28F0-42F0-A741-6ECB9D017505}"/>
                </a:ext>
              </a:extLst>
            </p:cNvPr>
            <p:cNvSpPr/>
            <p:nvPr/>
          </p:nvSpPr>
          <p:spPr>
            <a:xfrm>
              <a:off x="4590875" y="3986850"/>
              <a:ext cx="69525" cy="66875"/>
            </a:xfrm>
            <a:custGeom>
              <a:avLst/>
              <a:gdLst/>
              <a:ahLst/>
              <a:cxnLst/>
              <a:rect l="l" t="t" r="r" b="b"/>
              <a:pathLst>
                <a:path w="2781" h="2675" extrusionOk="0">
                  <a:moveTo>
                    <a:pt x="1444" y="0"/>
                  </a:moveTo>
                  <a:cubicBezTo>
                    <a:pt x="902" y="0"/>
                    <a:pt x="415" y="327"/>
                    <a:pt x="207" y="826"/>
                  </a:cubicBezTo>
                  <a:cubicBezTo>
                    <a:pt x="1" y="1325"/>
                    <a:pt x="115" y="1901"/>
                    <a:pt x="497" y="2283"/>
                  </a:cubicBezTo>
                  <a:cubicBezTo>
                    <a:pt x="753" y="2539"/>
                    <a:pt x="1095" y="2675"/>
                    <a:pt x="1443" y="2675"/>
                  </a:cubicBezTo>
                  <a:cubicBezTo>
                    <a:pt x="1615" y="2675"/>
                    <a:pt x="1789" y="2642"/>
                    <a:pt x="1954" y="2573"/>
                  </a:cubicBezTo>
                  <a:cubicBezTo>
                    <a:pt x="2454" y="2366"/>
                    <a:pt x="2780" y="1878"/>
                    <a:pt x="2780" y="1338"/>
                  </a:cubicBezTo>
                  <a:cubicBezTo>
                    <a:pt x="2780" y="599"/>
                    <a:pt x="2181" y="0"/>
                    <a:pt x="1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3970;p116">
              <a:extLst>
                <a:ext uri="{FF2B5EF4-FFF2-40B4-BE49-F238E27FC236}">
                  <a16:creationId xmlns:a16="http://schemas.microsoft.com/office/drawing/2014/main" id="{16E459A5-EB4F-47F0-B835-9A779C1B779F}"/>
                </a:ext>
              </a:extLst>
            </p:cNvPr>
            <p:cNvSpPr/>
            <p:nvPr/>
          </p:nvSpPr>
          <p:spPr>
            <a:xfrm>
              <a:off x="4593525" y="3986850"/>
              <a:ext cx="49050" cy="66875"/>
            </a:xfrm>
            <a:custGeom>
              <a:avLst/>
              <a:gdLst/>
              <a:ahLst/>
              <a:cxnLst/>
              <a:rect l="l" t="t" r="r" b="b"/>
              <a:pathLst>
                <a:path w="1962" h="2675" extrusionOk="0">
                  <a:moveTo>
                    <a:pt x="1337" y="0"/>
                  </a:moveTo>
                  <a:cubicBezTo>
                    <a:pt x="1097" y="0"/>
                    <a:pt x="859" y="65"/>
                    <a:pt x="647" y="192"/>
                  </a:cubicBezTo>
                  <a:cubicBezTo>
                    <a:pt x="245" y="434"/>
                    <a:pt x="0" y="869"/>
                    <a:pt x="0" y="1338"/>
                  </a:cubicBezTo>
                  <a:cubicBezTo>
                    <a:pt x="0" y="1807"/>
                    <a:pt x="245" y="2241"/>
                    <a:pt x="647" y="2482"/>
                  </a:cubicBezTo>
                  <a:cubicBezTo>
                    <a:pt x="859" y="2610"/>
                    <a:pt x="1098" y="2675"/>
                    <a:pt x="1337" y="2675"/>
                  </a:cubicBezTo>
                  <a:cubicBezTo>
                    <a:pt x="1551" y="2675"/>
                    <a:pt x="1766" y="2623"/>
                    <a:pt x="1961" y="2520"/>
                  </a:cubicBezTo>
                  <a:cubicBezTo>
                    <a:pt x="1523" y="2289"/>
                    <a:pt x="1249" y="1833"/>
                    <a:pt x="1249" y="1338"/>
                  </a:cubicBezTo>
                  <a:cubicBezTo>
                    <a:pt x="1249" y="842"/>
                    <a:pt x="1523" y="387"/>
                    <a:pt x="1961" y="155"/>
                  </a:cubicBezTo>
                  <a:cubicBezTo>
                    <a:pt x="1765" y="52"/>
                    <a:pt x="1551" y="0"/>
                    <a:pt x="1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3971;p116">
              <a:extLst>
                <a:ext uri="{FF2B5EF4-FFF2-40B4-BE49-F238E27FC236}">
                  <a16:creationId xmlns:a16="http://schemas.microsoft.com/office/drawing/2014/main" id="{D62FCFFA-990A-4D87-B6AA-0A6DF54BFF88}"/>
                </a:ext>
              </a:extLst>
            </p:cNvPr>
            <p:cNvSpPr/>
            <p:nvPr/>
          </p:nvSpPr>
          <p:spPr>
            <a:xfrm>
              <a:off x="4553600" y="4070325"/>
              <a:ext cx="29350" cy="28225"/>
            </a:xfrm>
            <a:custGeom>
              <a:avLst/>
              <a:gdLst/>
              <a:ahLst/>
              <a:cxnLst/>
              <a:rect l="l" t="t" r="r" b="b"/>
              <a:pathLst>
                <a:path w="1174" h="1129" extrusionOk="0">
                  <a:moveTo>
                    <a:pt x="609" y="0"/>
                  </a:moveTo>
                  <a:cubicBezTo>
                    <a:pt x="381" y="0"/>
                    <a:pt x="176" y="138"/>
                    <a:pt x="88" y="349"/>
                  </a:cubicBezTo>
                  <a:cubicBezTo>
                    <a:pt x="1" y="559"/>
                    <a:pt x="50" y="802"/>
                    <a:pt x="211" y="963"/>
                  </a:cubicBezTo>
                  <a:cubicBezTo>
                    <a:pt x="318" y="1071"/>
                    <a:pt x="463" y="1128"/>
                    <a:pt x="609" y="1128"/>
                  </a:cubicBezTo>
                  <a:cubicBezTo>
                    <a:pt x="682" y="1128"/>
                    <a:pt x="755" y="1114"/>
                    <a:pt x="825" y="1085"/>
                  </a:cubicBezTo>
                  <a:cubicBezTo>
                    <a:pt x="1036" y="998"/>
                    <a:pt x="1173" y="792"/>
                    <a:pt x="1173" y="564"/>
                  </a:cubicBezTo>
                  <a:cubicBezTo>
                    <a:pt x="1173" y="253"/>
                    <a:pt x="921" y="0"/>
                    <a:pt x="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4" name="Google Shape;3972;p116">
              <a:extLst>
                <a:ext uri="{FF2B5EF4-FFF2-40B4-BE49-F238E27FC236}">
                  <a16:creationId xmlns:a16="http://schemas.microsoft.com/office/drawing/2014/main" id="{D8C928DB-CF49-416F-94F0-75B43AAE217C}"/>
                </a:ext>
              </a:extLst>
            </p:cNvPr>
            <p:cNvSpPr/>
            <p:nvPr/>
          </p:nvSpPr>
          <p:spPr>
            <a:xfrm>
              <a:off x="4705225" y="3986850"/>
              <a:ext cx="39675" cy="38175"/>
            </a:xfrm>
            <a:custGeom>
              <a:avLst/>
              <a:gdLst/>
              <a:ahLst/>
              <a:cxnLst/>
              <a:rect l="l" t="t" r="r" b="b"/>
              <a:pathLst>
                <a:path w="1587" h="1527" extrusionOk="0">
                  <a:moveTo>
                    <a:pt x="824" y="0"/>
                  </a:moveTo>
                  <a:cubicBezTo>
                    <a:pt x="516" y="0"/>
                    <a:pt x="237" y="187"/>
                    <a:pt x="119" y="471"/>
                  </a:cubicBezTo>
                  <a:cubicBezTo>
                    <a:pt x="1" y="757"/>
                    <a:pt x="66" y="1084"/>
                    <a:pt x="284" y="1303"/>
                  </a:cubicBezTo>
                  <a:cubicBezTo>
                    <a:pt x="430" y="1449"/>
                    <a:pt x="625" y="1526"/>
                    <a:pt x="824" y="1526"/>
                  </a:cubicBezTo>
                  <a:cubicBezTo>
                    <a:pt x="922" y="1526"/>
                    <a:pt x="1021" y="1507"/>
                    <a:pt x="1116" y="1468"/>
                  </a:cubicBezTo>
                  <a:cubicBezTo>
                    <a:pt x="1401" y="1350"/>
                    <a:pt x="1587" y="1071"/>
                    <a:pt x="1587" y="763"/>
                  </a:cubicBezTo>
                  <a:cubicBezTo>
                    <a:pt x="1587" y="343"/>
                    <a:pt x="1245"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5" name="Google Shape;3973;p116">
              <a:extLst>
                <a:ext uri="{FF2B5EF4-FFF2-40B4-BE49-F238E27FC236}">
                  <a16:creationId xmlns:a16="http://schemas.microsoft.com/office/drawing/2014/main" id="{E0CF92BE-653F-4026-861D-77B5C88ED7AB}"/>
                </a:ext>
              </a:extLst>
            </p:cNvPr>
            <p:cNvSpPr/>
            <p:nvPr/>
          </p:nvSpPr>
          <p:spPr>
            <a:xfrm>
              <a:off x="4706725" y="3986850"/>
              <a:ext cx="34725" cy="38175"/>
            </a:xfrm>
            <a:custGeom>
              <a:avLst/>
              <a:gdLst/>
              <a:ahLst/>
              <a:cxnLst/>
              <a:rect l="l" t="t" r="r" b="b"/>
              <a:pathLst>
                <a:path w="1389" h="1527" extrusionOk="0">
                  <a:moveTo>
                    <a:pt x="763" y="0"/>
                  </a:moveTo>
                  <a:cubicBezTo>
                    <a:pt x="687" y="0"/>
                    <a:pt x="610" y="12"/>
                    <a:pt x="534" y="36"/>
                  </a:cubicBezTo>
                  <a:cubicBezTo>
                    <a:pt x="217" y="136"/>
                    <a:pt x="0" y="431"/>
                    <a:pt x="0" y="763"/>
                  </a:cubicBezTo>
                  <a:cubicBezTo>
                    <a:pt x="0" y="1096"/>
                    <a:pt x="217" y="1391"/>
                    <a:pt x="534" y="1491"/>
                  </a:cubicBezTo>
                  <a:cubicBezTo>
                    <a:pt x="610" y="1515"/>
                    <a:pt x="687" y="1527"/>
                    <a:pt x="763" y="1527"/>
                  </a:cubicBezTo>
                  <a:cubicBezTo>
                    <a:pt x="1007" y="1527"/>
                    <a:pt x="1243" y="1408"/>
                    <a:pt x="1388" y="1200"/>
                  </a:cubicBezTo>
                  <a:cubicBezTo>
                    <a:pt x="1297" y="1073"/>
                    <a:pt x="1250" y="920"/>
                    <a:pt x="1250" y="763"/>
                  </a:cubicBezTo>
                  <a:cubicBezTo>
                    <a:pt x="1250" y="607"/>
                    <a:pt x="1297" y="454"/>
                    <a:pt x="1388" y="327"/>
                  </a:cubicBezTo>
                  <a:cubicBezTo>
                    <a:pt x="1243" y="119"/>
                    <a:pt x="1007" y="0"/>
                    <a:pt x="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6" name="Google Shape;3974;p116">
              <a:extLst>
                <a:ext uri="{FF2B5EF4-FFF2-40B4-BE49-F238E27FC236}">
                  <a16:creationId xmlns:a16="http://schemas.microsoft.com/office/drawing/2014/main" id="{D482A6DE-3D25-477A-8AAD-C584AEC68C07}"/>
                </a:ext>
              </a:extLst>
            </p:cNvPr>
            <p:cNvSpPr/>
            <p:nvPr/>
          </p:nvSpPr>
          <p:spPr>
            <a:xfrm>
              <a:off x="4715675" y="4139275"/>
              <a:ext cx="26825" cy="23050"/>
            </a:xfrm>
            <a:custGeom>
              <a:avLst/>
              <a:gdLst/>
              <a:ahLst/>
              <a:cxnLst/>
              <a:rect l="l" t="t" r="r" b="b"/>
              <a:pathLst>
                <a:path w="1073" h="922" extrusionOk="0">
                  <a:moveTo>
                    <a:pt x="693" y="0"/>
                  </a:moveTo>
                  <a:cubicBezTo>
                    <a:pt x="604" y="0"/>
                    <a:pt x="515" y="34"/>
                    <a:pt x="447" y="103"/>
                  </a:cubicBezTo>
                  <a:lnTo>
                    <a:pt x="220" y="329"/>
                  </a:lnTo>
                  <a:cubicBezTo>
                    <a:pt x="1" y="547"/>
                    <a:pt x="156" y="921"/>
                    <a:pt x="464" y="921"/>
                  </a:cubicBezTo>
                  <a:cubicBezTo>
                    <a:pt x="464" y="921"/>
                    <a:pt x="465" y="921"/>
                    <a:pt x="465" y="921"/>
                  </a:cubicBezTo>
                  <a:cubicBezTo>
                    <a:pt x="558" y="921"/>
                    <a:pt x="646" y="885"/>
                    <a:pt x="711" y="819"/>
                  </a:cubicBezTo>
                  <a:lnTo>
                    <a:pt x="937" y="593"/>
                  </a:lnTo>
                  <a:cubicBezTo>
                    <a:pt x="1073" y="458"/>
                    <a:pt x="1073" y="238"/>
                    <a:pt x="937" y="102"/>
                  </a:cubicBezTo>
                  <a:cubicBezTo>
                    <a:pt x="870" y="34"/>
                    <a:pt x="781" y="0"/>
                    <a:pt x="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7" name="Google Shape;3975;p116">
              <a:extLst>
                <a:ext uri="{FF2B5EF4-FFF2-40B4-BE49-F238E27FC236}">
                  <a16:creationId xmlns:a16="http://schemas.microsoft.com/office/drawing/2014/main" id="{44536E00-EC28-4C48-85E9-A9B2C19C9DC6}"/>
                </a:ext>
              </a:extLst>
            </p:cNvPr>
            <p:cNvSpPr/>
            <p:nvPr/>
          </p:nvSpPr>
          <p:spPr>
            <a:xfrm>
              <a:off x="4656375" y="4066975"/>
              <a:ext cx="24975" cy="22775"/>
            </a:xfrm>
            <a:custGeom>
              <a:avLst/>
              <a:gdLst/>
              <a:ahLst/>
              <a:cxnLst/>
              <a:rect l="l" t="t" r="r" b="b"/>
              <a:pathLst>
                <a:path w="999" h="911" extrusionOk="0">
                  <a:moveTo>
                    <a:pt x="386" y="0"/>
                  </a:moveTo>
                  <a:cubicBezTo>
                    <a:pt x="292" y="0"/>
                    <a:pt x="198" y="39"/>
                    <a:pt x="129" y="114"/>
                  </a:cubicBezTo>
                  <a:cubicBezTo>
                    <a:pt x="0" y="256"/>
                    <a:pt x="11" y="475"/>
                    <a:pt x="153" y="604"/>
                  </a:cubicBezTo>
                  <a:lnTo>
                    <a:pt x="390" y="820"/>
                  </a:lnTo>
                  <a:cubicBezTo>
                    <a:pt x="453" y="877"/>
                    <a:pt x="536" y="910"/>
                    <a:pt x="624" y="910"/>
                  </a:cubicBezTo>
                  <a:lnTo>
                    <a:pt x="623" y="909"/>
                  </a:lnTo>
                  <a:lnTo>
                    <a:pt x="623" y="909"/>
                  </a:lnTo>
                  <a:cubicBezTo>
                    <a:pt x="624" y="909"/>
                    <a:pt x="624" y="909"/>
                    <a:pt x="625" y="909"/>
                  </a:cubicBezTo>
                  <a:cubicBezTo>
                    <a:pt x="768" y="909"/>
                    <a:pt x="896" y="821"/>
                    <a:pt x="947" y="689"/>
                  </a:cubicBezTo>
                  <a:cubicBezTo>
                    <a:pt x="999" y="554"/>
                    <a:pt x="963" y="402"/>
                    <a:pt x="856" y="306"/>
                  </a:cubicBezTo>
                  <a:lnTo>
                    <a:pt x="618" y="91"/>
                  </a:lnTo>
                  <a:cubicBezTo>
                    <a:pt x="552" y="30"/>
                    <a:pt x="469"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8" name="Google Shape;3976;p116">
              <a:extLst>
                <a:ext uri="{FF2B5EF4-FFF2-40B4-BE49-F238E27FC236}">
                  <a16:creationId xmlns:a16="http://schemas.microsoft.com/office/drawing/2014/main" id="{F8C58E73-19A5-4DCE-BB10-66D4D2842896}"/>
                </a:ext>
              </a:extLst>
            </p:cNvPr>
            <p:cNvSpPr/>
            <p:nvPr/>
          </p:nvSpPr>
          <p:spPr>
            <a:xfrm>
              <a:off x="4735325" y="3807750"/>
              <a:ext cx="66325" cy="59975"/>
            </a:xfrm>
            <a:custGeom>
              <a:avLst/>
              <a:gdLst/>
              <a:ahLst/>
              <a:cxnLst/>
              <a:rect l="l" t="t" r="r" b="b"/>
              <a:pathLst>
                <a:path w="2653" h="2399" extrusionOk="0">
                  <a:moveTo>
                    <a:pt x="1284" y="0"/>
                  </a:moveTo>
                  <a:cubicBezTo>
                    <a:pt x="1026" y="0"/>
                    <a:pt x="768" y="84"/>
                    <a:pt x="554" y="248"/>
                  </a:cubicBezTo>
                  <a:cubicBezTo>
                    <a:pt x="169" y="543"/>
                    <a:pt x="0" y="1041"/>
                    <a:pt x="126" y="1510"/>
                  </a:cubicBezTo>
                  <a:cubicBezTo>
                    <a:pt x="252" y="1978"/>
                    <a:pt x="647" y="2324"/>
                    <a:pt x="1128" y="2388"/>
                  </a:cubicBezTo>
                  <a:cubicBezTo>
                    <a:pt x="1180" y="2395"/>
                    <a:pt x="1232" y="2398"/>
                    <a:pt x="1284" y="2398"/>
                  </a:cubicBezTo>
                  <a:cubicBezTo>
                    <a:pt x="1708" y="2398"/>
                    <a:pt x="2107" y="2173"/>
                    <a:pt x="2322" y="1799"/>
                  </a:cubicBezTo>
                  <a:cubicBezTo>
                    <a:pt x="2653" y="1225"/>
                    <a:pt x="2456" y="492"/>
                    <a:pt x="1883" y="160"/>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9" name="Google Shape;3977;p116">
              <a:extLst>
                <a:ext uri="{FF2B5EF4-FFF2-40B4-BE49-F238E27FC236}">
                  <a16:creationId xmlns:a16="http://schemas.microsoft.com/office/drawing/2014/main" id="{9E61F84E-1DE3-4F02-86B2-2567E0710BE7}"/>
                </a:ext>
              </a:extLst>
            </p:cNvPr>
            <p:cNvSpPr/>
            <p:nvPr/>
          </p:nvSpPr>
          <p:spPr>
            <a:xfrm>
              <a:off x="4886325" y="4017550"/>
              <a:ext cx="66350" cy="59975"/>
            </a:xfrm>
            <a:custGeom>
              <a:avLst/>
              <a:gdLst/>
              <a:ahLst/>
              <a:cxnLst/>
              <a:rect l="l" t="t" r="r" b="b"/>
              <a:pathLst>
                <a:path w="2654" h="2399" extrusionOk="0">
                  <a:moveTo>
                    <a:pt x="1285" y="1"/>
                  </a:moveTo>
                  <a:cubicBezTo>
                    <a:pt x="1026" y="1"/>
                    <a:pt x="769" y="84"/>
                    <a:pt x="555" y="248"/>
                  </a:cubicBezTo>
                  <a:cubicBezTo>
                    <a:pt x="170" y="544"/>
                    <a:pt x="1" y="1041"/>
                    <a:pt x="126" y="1509"/>
                  </a:cubicBezTo>
                  <a:cubicBezTo>
                    <a:pt x="251" y="1978"/>
                    <a:pt x="646" y="2324"/>
                    <a:pt x="1128" y="2388"/>
                  </a:cubicBezTo>
                  <a:cubicBezTo>
                    <a:pt x="1180" y="2395"/>
                    <a:pt x="1232" y="2399"/>
                    <a:pt x="1284" y="2399"/>
                  </a:cubicBezTo>
                  <a:cubicBezTo>
                    <a:pt x="1708" y="2399"/>
                    <a:pt x="2106" y="2173"/>
                    <a:pt x="2323" y="1799"/>
                  </a:cubicBezTo>
                  <a:cubicBezTo>
                    <a:pt x="2653" y="1226"/>
                    <a:pt x="2457" y="493"/>
                    <a:pt x="1884" y="161"/>
                  </a:cubicBezTo>
                  <a:cubicBezTo>
                    <a:pt x="1697" y="54"/>
                    <a:pt x="1491" y="1"/>
                    <a:pt x="1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0" name="Google Shape;3978;p116">
              <a:extLst>
                <a:ext uri="{FF2B5EF4-FFF2-40B4-BE49-F238E27FC236}">
                  <a16:creationId xmlns:a16="http://schemas.microsoft.com/office/drawing/2014/main" id="{88AF2CC3-F5CA-46FF-859E-5DF59DA97B23}"/>
                </a:ext>
              </a:extLst>
            </p:cNvPr>
            <p:cNvSpPr/>
            <p:nvPr/>
          </p:nvSpPr>
          <p:spPr>
            <a:xfrm>
              <a:off x="4779975" y="4253500"/>
              <a:ext cx="66325" cy="59975"/>
            </a:xfrm>
            <a:custGeom>
              <a:avLst/>
              <a:gdLst/>
              <a:ahLst/>
              <a:cxnLst/>
              <a:rect l="l" t="t" r="r" b="b"/>
              <a:pathLst>
                <a:path w="2653" h="2399" extrusionOk="0">
                  <a:moveTo>
                    <a:pt x="1284" y="1"/>
                  </a:moveTo>
                  <a:cubicBezTo>
                    <a:pt x="1026" y="1"/>
                    <a:pt x="768" y="84"/>
                    <a:pt x="554" y="248"/>
                  </a:cubicBezTo>
                  <a:cubicBezTo>
                    <a:pt x="170" y="544"/>
                    <a:pt x="0" y="1041"/>
                    <a:pt x="126" y="1510"/>
                  </a:cubicBezTo>
                  <a:cubicBezTo>
                    <a:pt x="252" y="1978"/>
                    <a:pt x="647" y="2326"/>
                    <a:pt x="1128" y="2388"/>
                  </a:cubicBezTo>
                  <a:cubicBezTo>
                    <a:pt x="1180" y="2395"/>
                    <a:pt x="1232" y="2399"/>
                    <a:pt x="1284" y="2399"/>
                  </a:cubicBezTo>
                  <a:cubicBezTo>
                    <a:pt x="1708" y="2399"/>
                    <a:pt x="2107" y="2173"/>
                    <a:pt x="2322" y="1799"/>
                  </a:cubicBezTo>
                  <a:cubicBezTo>
                    <a:pt x="2653" y="1226"/>
                    <a:pt x="2457" y="493"/>
                    <a:pt x="1883" y="161"/>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1" name="Google Shape;3979;p116">
              <a:extLst>
                <a:ext uri="{FF2B5EF4-FFF2-40B4-BE49-F238E27FC236}">
                  <a16:creationId xmlns:a16="http://schemas.microsoft.com/office/drawing/2014/main" id="{11049FE5-36C2-4F57-BD79-8B8F064AD5DC}"/>
                </a:ext>
              </a:extLst>
            </p:cNvPr>
            <p:cNvSpPr/>
            <p:nvPr/>
          </p:nvSpPr>
          <p:spPr>
            <a:xfrm>
              <a:off x="4522625" y="4279300"/>
              <a:ext cx="66325" cy="59975"/>
            </a:xfrm>
            <a:custGeom>
              <a:avLst/>
              <a:gdLst/>
              <a:ahLst/>
              <a:cxnLst/>
              <a:rect l="l" t="t" r="r" b="b"/>
              <a:pathLst>
                <a:path w="2653" h="2399" extrusionOk="0">
                  <a:moveTo>
                    <a:pt x="1284" y="0"/>
                  </a:moveTo>
                  <a:cubicBezTo>
                    <a:pt x="1025" y="0"/>
                    <a:pt x="768" y="84"/>
                    <a:pt x="553" y="248"/>
                  </a:cubicBezTo>
                  <a:cubicBezTo>
                    <a:pt x="169" y="544"/>
                    <a:pt x="0" y="1042"/>
                    <a:pt x="126" y="1510"/>
                  </a:cubicBezTo>
                  <a:cubicBezTo>
                    <a:pt x="252" y="1979"/>
                    <a:pt x="647" y="2325"/>
                    <a:pt x="1128" y="2388"/>
                  </a:cubicBezTo>
                  <a:cubicBezTo>
                    <a:pt x="1180" y="2395"/>
                    <a:pt x="1232" y="2398"/>
                    <a:pt x="1284" y="2398"/>
                  </a:cubicBezTo>
                  <a:cubicBezTo>
                    <a:pt x="1708" y="2398"/>
                    <a:pt x="2107" y="2173"/>
                    <a:pt x="2323" y="1798"/>
                  </a:cubicBezTo>
                  <a:cubicBezTo>
                    <a:pt x="2653" y="1224"/>
                    <a:pt x="2457" y="492"/>
                    <a:pt x="1883" y="161"/>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2" name="Google Shape;3980;p116">
              <a:extLst>
                <a:ext uri="{FF2B5EF4-FFF2-40B4-BE49-F238E27FC236}">
                  <a16:creationId xmlns:a16="http://schemas.microsoft.com/office/drawing/2014/main" id="{9EF4AC48-AED2-4A90-BACC-3AD1114B0CB2}"/>
                </a:ext>
              </a:extLst>
            </p:cNvPr>
            <p:cNvSpPr/>
            <p:nvPr/>
          </p:nvSpPr>
          <p:spPr>
            <a:xfrm>
              <a:off x="4371600" y="4069300"/>
              <a:ext cx="66350" cy="59975"/>
            </a:xfrm>
            <a:custGeom>
              <a:avLst/>
              <a:gdLst/>
              <a:ahLst/>
              <a:cxnLst/>
              <a:rect l="l" t="t" r="r" b="b"/>
              <a:pathLst>
                <a:path w="2654" h="2399" extrusionOk="0">
                  <a:moveTo>
                    <a:pt x="1284" y="0"/>
                  </a:moveTo>
                  <a:cubicBezTo>
                    <a:pt x="1026" y="0"/>
                    <a:pt x="768" y="84"/>
                    <a:pt x="554" y="248"/>
                  </a:cubicBezTo>
                  <a:cubicBezTo>
                    <a:pt x="169" y="543"/>
                    <a:pt x="1" y="1041"/>
                    <a:pt x="126" y="1509"/>
                  </a:cubicBezTo>
                  <a:cubicBezTo>
                    <a:pt x="251" y="1978"/>
                    <a:pt x="647" y="2324"/>
                    <a:pt x="1127" y="2388"/>
                  </a:cubicBezTo>
                  <a:cubicBezTo>
                    <a:pt x="1180" y="2395"/>
                    <a:pt x="1232" y="2398"/>
                    <a:pt x="1283" y="2398"/>
                  </a:cubicBezTo>
                  <a:cubicBezTo>
                    <a:pt x="1708" y="2398"/>
                    <a:pt x="2106" y="2173"/>
                    <a:pt x="2322" y="1799"/>
                  </a:cubicBezTo>
                  <a:cubicBezTo>
                    <a:pt x="2653" y="1225"/>
                    <a:pt x="2457" y="492"/>
                    <a:pt x="1884" y="161"/>
                  </a:cubicBezTo>
                  <a:cubicBezTo>
                    <a:pt x="1698" y="53"/>
                    <a:pt x="1491"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cxnSp>
        <p:nvCxnSpPr>
          <p:cNvPr id="154" name="Straight Arrow Connector 153">
            <a:extLst>
              <a:ext uri="{FF2B5EF4-FFF2-40B4-BE49-F238E27FC236}">
                <a16:creationId xmlns:a16="http://schemas.microsoft.com/office/drawing/2014/main" id="{5F46FE61-30B6-402C-9F77-2B95E7BC1DD2}"/>
              </a:ext>
            </a:extLst>
          </p:cNvPr>
          <p:cNvCxnSpPr>
            <a:cxnSpLocks/>
          </p:cNvCxnSpPr>
          <p:nvPr/>
        </p:nvCxnSpPr>
        <p:spPr>
          <a:xfrm>
            <a:off x="4274465" y="3262609"/>
            <a:ext cx="261972" cy="472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9FCEFA8-6C31-418F-A188-12F6D7F303C8}"/>
              </a:ext>
            </a:extLst>
          </p:cNvPr>
          <p:cNvCxnSpPr>
            <a:cxnSpLocks/>
          </p:cNvCxnSpPr>
          <p:nvPr/>
        </p:nvCxnSpPr>
        <p:spPr>
          <a:xfrm flipH="1">
            <a:off x="3941801" y="3250791"/>
            <a:ext cx="329438" cy="471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A6C848D5-F358-4F3E-86F1-3C774F8AB07A}"/>
              </a:ext>
            </a:extLst>
          </p:cNvPr>
          <p:cNvSpPr txBox="1"/>
          <p:nvPr/>
        </p:nvSpPr>
        <p:spPr>
          <a:xfrm>
            <a:off x="4911464" y="4016799"/>
            <a:ext cx="739140" cy="276999"/>
          </a:xfrm>
          <a:prstGeom prst="rect">
            <a:avLst/>
          </a:prstGeom>
          <a:noFill/>
        </p:spPr>
        <p:txBody>
          <a:bodyPr wrap="square" rtlCol="0">
            <a:spAutoFit/>
          </a:bodyPr>
          <a:lstStyle/>
          <a:p>
            <a:r>
              <a:rPr lang="en-GB" sz="1100" dirty="0">
                <a:solidFill>
                  <a:srgbClr val="002060"/>
                </a:solidFill>
                <a:latin typeface="Times New Roman" panose="02020603050405020304" pitchFamily="18" charset="0"/>
                <a:cs typeface="Times New Roman" panose="02020603050405020304" pitchFamily="18" charset="0"/>
              </a:rPr>
              <a:t>Benign</a:t>
            </a:r>
            <a:r>
              <a:rPr lang="en-GB" sz="120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sp>
        <p:nvSpPr>
          <p:cNvPr id="165" name="TextBox 164">
            <a:extLst>
              <a:ext uri="{FF2B5EF4-FFF2-40B4-BE49-F238E27FC236}">
                <a16:creationId xmlns:a16="http://schemas.microsoft.com/office/drawing/2014/main" id="{E75E2058-BEAB-4AEF-B86E-BC98C24AB190}"/>
              </a:ext>
            </a:extLst>
          </p:cNvPr>
          <p:cNvSpPr txBox="1"/>
          <p:nvPr/>
        </p:nvSpPr>
        <p:spPr>
          <a:xfrm>
            <a:off x="2571976" y="4053847"/>
            <a:ext cx="1009135" cy="276999"/>
          </a:xfrm>
          <a:prstGeom prst="rect">
            <a:avLst/>
          </a:prstGeom>
          <a:noFill/>
        </p:spPr>
        <p:txBody>
          <a:bodyPr wrap="square" rtlCol="0">
            <a:spAutoFit/>
          </a:bodyPr>
          <a:lstStyle/>
          <a:p>
            <a:r>
              <a:rPr lang="en-GB" sz="1200" dirty="0">
                <a:solidFill>
                  <a:srgbClr val="002060"/>
                </a:solidFill>
                <a:latin typeface="Times New Roman" panose="02020603050405020304" pitchFamily="18" charset="0"/>
                <a:cs typeface="Times New Roman" panose="02020603050405020304" pitchFamily="18" charset="0"/>
              </a:rPr>
              <a:t>Malignant</a:t>
            </a:r>
          </a:p>
        </p:txBody>
      </p:sp>
      <p:grpSp>
        <p:nvGrpSpPr>
          <p:cNvPr id="188" name="Google Shape;788;p29">
            <a:extLst>
              <a:ext uri="{FF2B5EF4-FFF2-40B4-BE49-F238E27FC236}">
                <a16:creationId xmlns:a16="http://schemas.microsoft.com/office/drawing/2014/main" id="{739276CA-FDCB-4599-B079-A8AF4072ACD9}"/>
              </a:ext>
            </a:extLst>
          </p:cNvPr>
          <p:cNvGrpSpPr/>
          <p:nvPr/>
        </p:nvGrpSpPr>
        <p:grpSpPr>
          <a:xfrm>
            <a:off x="3777314" y="1763692"/>
            <a:ext cx="931357" cy="673527"/>
            <a:chOff x="2861022" y="2269513"/>
            <a:chExt cx="936136" cy="659934"/>
          </a:xfrm>
        </p:grpSpPr>
        <p:sp>
          <p:nvSpPr>
            <p:cNvPr id="189" name="Google Shape;789;p29">
              <a:extLst>
                <a:ext uri="{FF2B5EF4-FFF2-40B4-BE49-F238E27FC236}">
                  <a16:creationId xmlns:a16="http://schemas.microsoft.com/office/drawing/2014/main" id="{35D151A8-817F-4814-B665-5385383A150C}"/>
                </a:ext>
              </a:extLst>
            </p:cNvPr>
            <p:cNvSpPr/>
            <p:nvPr/>
          </p:nvSpPr>
          <p:spPr>
            <a:xfrm>
              <a:off x="3769731" y="2791781"/>
              <a:ext cx="27428" cy="27428"/>
            </a:xfrm>
            <a:custGeom>
              <a:avLst/>
              <a:gdLst/>
              <a:ahLst/>
              <a:cxnLst/>
              <a:rect l="l" t="t" r="r" b="b"/>
              <a:pathLst>
                <a:path w="459" h="459" extrusionOk="0">
                  <a:moveTo>
                    <a:pt x="1" y="1"/>
                  </a:moveTo>
                  <a:lnTo>
                    <a:pt x="1" y="458"/>
                  </a:lnTo>
                  <a:lnTo>
                    <a:pt x="459" y="458"/>
                  </a:lnTo>
                  <a:lnTo>
                    <a:pt x="459" y="1"/>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790;p29">
              <a:extLst>
                <a:ext uri="{FF2B5EF4-FFF2-40B4-BE49-F238E27FC236}">
                  <a16:creationId xmlns:a16="http://schemas.microsoft.com/office/drawing/2014/main" id="{0F30B089-FE8F-4BDE-890A-7DF6A47BED8B}"/>
                </a:ext>
              </a:extLst>
            </p:cNvPr>
            <p:cNvSpPr/>
            <p:nvPr/>
          </p:nvSpPr>
          <p:spPr>
            <a:xfrm>
              <a:off x="2861022" y="2269513"/>
              <a:ext cx="936122" cy="659934"/>
            </a:xfrm>
            <a:custGeom>
              <a:avLst/>
              <a:gdLst/>
              <a:ahLst/>
              <a:cxnLst/>
              <a:rect l="l" t="t" r="r" b="b"/>
              <a:pathLst>
                <a:path w="15666" h="11044" extrusionOk="0">
                  <a:moveTo>
                    <a:pt x="9446" y="458"/>
                  </a:moveTo>
                  <a:lnTo>
                    <a:pt x="9446" y="918"/>
                  </a:lnTo>
                  <a:lnTo>
                    <a:pt x="6213" y="918"/>
                  </a:lnTo>
                  <a:lnTo>
                    <a:pt x="6213" y="458"/>
                  </a:lnTo>
                  <a:close/>
                  <a:moveTo>
                    <a:pt x="12883" y="1376"/>
                  </a:moveTo>
                  <a:lnTo>
                    <a:pt x="12474" y="2264"/>
                  </a:lnTo>
                  <a:cubicBezTo>
                    <a:pt x="12332" y="2122"/>
                    <a:pt x="12190" y="1988"/>
                    <a:pt x="12036" y="1877"/>
                  </a:cubicBezTo>
                  <a:lnTo>
                    <a:pt x="11762" y="2254"/>
                  </a:lnTo>
                  <a:cubicBezTo>
                    <a:pt x="13810" y="3762"/>
                    <a:pt x="13597" y="7588"/>
                    <a:pt x="10599" y="7639"/>
                  </a:cubicBezTo>
                  <a:cubicBezTo>
                    <a:pt x="8323" y="7629"/>
                    <a:pt x="7456" y="5170"/>
                    <a:pt x="8506" y="3356"/>
                  </a:cubicBezTo>
                  <a:lnTo>
                    <a:pt x="8100" y="3140"/>
                  </a:lnTo>
                  <a:cubicBezTo>
                    <a:pt x="7997" y="3334"/>
                    <a:pt x="7906" y="3539"/>
                    <a:pt x="7833" y="3743"/>
                  </a:cubicBezTo>
                  <a:cubicBezTo>
                    <a:pt x="7762" y="3539"/>
                    <a:pt x="7672" y="3334"/>
                    <a:pt x="7569" y="3140"/>
                  </a:cubicBezTo>
                  <a:lnTo>
                    <a:pt x="7160" y="3356"/>
                  </a:lnTo>
                  <a:cubicBezTo>
                    <a:pt x="8200" y="5170"/>
                    <a:pt x="7334" y="7639"/>
                    <a:pt x="5070" y="7639"/>
                  </a:cubicBezTo>
                  <a:cubicBezTo>
                    <a:pt x="5056" y="7639"/>
                    <a:pt x="5042" y="7640"/>
                    <a:pt x="5029" y="7640"/>
                  </a:cubicBezTo>
                  <a:cubicBezTo>
                    <a:pt x="3036" y="7640"/>
                    <a:pt x="2005" y="5505"/>
                    <a:pt x="2786" y="3762"/>
                  </a:cubicBezTo>
                  <a:lnTo>
                    <a:pt x="2358" y="3591"/>
                  </a:lnTo>
                  <a:lnTo>
                    <a:pt x="2358" y="3591"/>
                  </a:lnTo>
                  <a:cubicBezTo>
                    <a:pt x="1797" y="4937"/>
                    <a:pt x="2052" y="6628"/>
                    <a:pt x="3244" y="7495"/>
                  </a:cubicBezTo>
                  <a:lnTo>
                    <a:pt x="3417" y="8741"/>
                  </a:lnTo>
                  <a:lnTo>
                    <a:pt x="1388" y="8741"/>
                  </a:lnTo>
                  <a:lnTo>
                    <a:pt x="1388" y="1376"/>
                  </a:lnTo>
                  <a:lnTo>
                    <a:pt x="2306" y="1376"/>
                  </a:lnTo>
                  <a:lnTo>
                    <a:pt x="2889" y="2631"/>
                  </a:lnTo>
                  <a:cubicBezTo>
                    <a:pt x="2776" y="2783"/>
                    <a:pt x="2683" y="2937"/>
                    <a:pt x="2593" y="3101"/>
                  </a:cubicBezTo>
                  <a:lnTo>
                    <a:pt x="2989" y="3314"/>
                  </a:lnTo>
                  <a:cubicBezTo>
                    <a:pt x="3234" y="2876"/>
                    <a:pt x="3550" y="2509"/>
                    <a:pt x="3897" y="2254"/>
                  </a:cubicBezTo>
                  <a:lnTo>
                    <a:pt x="3623" y="1877"/>
                  </a:lnTo>
                  <a:cubicBezTo>
                    <a:pt x="3479" y="1988"/>
                    <a:pt x="3346" y="2110"/>
                    <a:pt x="3214" y="2245"/>
                  </a:cubicBezTo>
                  <a:lnTo>
                    <a:pt x="2815" y="1376"/>
                  </a:lnTo>
                  <a:close/>
                  <a:moveTo>
                    <a:pt x="7833" y="6271"/>
                  </a:moveTo>
                  <a:cubicBezTo>
                    <a:pt x="8262" y="7416"/>
                    <a:pt x="9445" y="8102"/>
                    <a:pt x="10631" y="8102"/>
                  </a:cubicBezTo>
                  <a:cubicBezTo>
                    <a:pt x="11082" y="8102"/>
                    <a:pt x="11534" y="8002"/>
                    <a:pt x="11945" y="7791"/>
                  </a:cubicBezTo>
                  <a:lnTo>
                    <a:pt x="11945" y="7791"/>
                  </a:lnTo>
                  <a:lnTo>
                    <a:pt x="11811" y="8741"/>
                  </a:lnTo>
                  <a:lnTo>
                    <a:pt x="3887" y="8741"/>
                  </a:lnTo>
                  <a:lnTo>
                    <a:pt x="3755" y="7801"/>
                  </a:lnTo>
                  <a:lnTo>
                    <a:pt x="3755" y="7801"/>
                  </a:lnTo>
                  <a:cubicBezTo>
                    <a:pt x="4157" y="8004"/>
                    <a:pt x="4599" y="8100"/>
                    <a:pt x="5041" y="8100"/>
                  </a:cubicBezTo>
                  <a:cubicBezTo>
                    <a:pt x="6222" y="8100"/>
                    <a:pt x="7404" y="7415"/>
                    <a:pt x="7833" y="6271"/>
                  </a:cubicBezTo>
                  <a:close/>
                  <a:moveTo>
                    <a:pt x="14280" y="1376"/>
                  </a:moveTo>
                  <a:lnTo>
                    <a:pt x="14280" y="8741"/>
                  </a:lnTo>
                  <a:lnTo>
                    <a:pt x="12271" y="8741"/>
                  </a:lnTo>
                  <a:lnTo>
                    <a:pt x="12454" y="7465"/>
                  </a:lnTo>
                  <a:cubicBezTo>
                    <a:pt x="13943" y="6354"/>
                    <a:pt x="13862" y="4058"/>
                    <a:pt x="12802" y="2661"/>
                  </a:cubicBezTo>
                  <a:lnTo>
                    <a:pt x="13382" y="1376"/>
                  </a:lnTo>
                  <a:close/>
                  <a:moveTo>
                    <a:pt x="0" y="0"/>
                  </a:moveTo>
                  <a:lnTo>
                    <a:pt x="0" y="11044"/>
                  </a:lnTo>
                  <a:lnTo>
                    <a:pt x="15666" y="11044"/>
                  </a:lnTo>
                  <a:lnTo>
                    <a:pt x="15666" y="9659"/>
                  </a:lnTo>
                  <a:lnTo>
                    <a:pt x="15208" y="9659"/>
                  </a:lnTo>
                  <a:lnTo>
                    <a:pt x="15208" y="10586"/>
                  </a:lnTo>
                  <a:lnTo>
                    <a:pt x="461" y="10586"/>
                  </a:lnTo>
                  <a:lnTo>
                    <a:pt x="461" y="458"/>
                  </a:lnTo>
                  <a:lnTo>
                    <a:pt x="5753" y="458"/>
                  </a:lnTo>
                  <a:lnTo>
                    <a:pt x="5753" y="918"/>
                  </a:lnTo>
                  <a:lnTo>
                    <a:pt x="918" y="918"/>
                  </a:lnTo>
                  <a:lnTo>
                    <a:pt x="918" y="9208"/>
                  </a:lnTo>
                  <a:lnTo>
                    <a:pt x="14748" y="9208"/>
                  </a:lnTo>
                  <a:lnTo>
                    <a:pt x="14748" y="918"/>
                  </a:lnTo>
                  <a:lnTo>
                    <a:pt x="9904" y="918"/>
                  </a:lnTo>
                  <a:lnTo>
                    <a:pt x="9904" y="458"/>
                  </a:lnTo>
                  <a:lnTo>
                    <a:pt x="15208" y="458"/>
                  </a:lnTo>
                  <a:lnTo>
                    <a:pt x="15208" y="8281"/>
                  </a:lnTo>
                  <a:lnTo>
                    <a:pt x="15666" y="8281"/>
                  </a:lnTo>
                  <a:lnTo>
                    <a:pt x="15666"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 name="Google Shape;791;p29">
              <a:extLst>
                <a:ext uri="{FF2B5EF4-FFF2-40B4-BE49-F238E27FC236}">
                  <a16:creationId xmlns:a16="http://schemas.microsoft.com/office/drawing/2014/main" id="{0CD46E39-6365-4474-B976-24F154E8A416}"/>
                </a:ext>
              </a:extLst>
            </p:cNvPr>
            <p:cNvSpPr/>
            <p:nvPr/>
          </p:nvSpPr>
          <p:spPr>
            <a:xfrm>
              <a:off x="3118272" y="2585683"/>
              <a:ext cx="36092" cy="27607"/>
            </a:xfrm>
            <a:custGeom>
              <a:avLst/>
              <a:gdLst/>
              <a:ahLst/>
              <a:cxnLst/>
              <a:rect l="l" t="t" r="r" b="b"/>
              <a:pathLst>
                <a:path w="604" h="462" extrusionOk="0">
                  <a:moveTo>
                    <a:pt x="297" y="1"/>
                  </a:moveTo>
                  <a:cubicBezTo>
                    <a:pt x="1" y="1"/>
                    <a:pt x="1" y="451"/>
                    <a:pt x="297" y="461"/>
                  </a:cubicBezTo>
                  <a:cubicBezTo>
                    <a:pt x="603" y="451"/>
                    <a:pt x="603" y="1"/>
                    <a:pt x="297"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792;p29">
              <a:extLst>
                <a:ext uri="{FF2B5EF4-FFF2-40B4-BE49-F238E27FC236}">
                  <a16:creationId xmlns:a16="http://schemas.microsoft.com/office/drawing/2014/main" id="{8C496A38-9FC4-41EA-A491-A8907C74F160}"/>
                </a:ext>
              </a:extLst>
            </p:cNvPr>
            <p:cNvSpPr/>
            <p:nvPr/>
          </p:nvSpPr>
          <p:spPr>
            <a:xfrm>
              <a:off x="3081701" y="2557776"/>
              <a:ext cx="109172" cy="82820"/>
            </a:xfrm>
            <a:custGeom>
              <a:avLst/>
              <a:gdLst/>
              <a:ahLst/>
              <a:cxnLst/>
              <a:rect l="l" t="t" r="r" b="b"/>
              <a:pathLst>
                <a:path w="1827" h="1386" extrusionOk="0">
                  <a:moveTo>
                    <a:pt x="909" y="468"/>
                  </a:moveTo>
                  <a:cubicBezTo>
                    <a:pt x="1215" y="468"/>
                    <a:pt x="1215" y="918"/>
                    <a:pt x="909" y="928"/>
                  </a:cubicBezTo>
                  <a:cubicBezTo>
                    <a:pt x="613" y="918"/>
                    <a:pt x="613" y="468"/>
                    <a:pt x="909" y="468"/>
                  </a:cubicBezTo>
                  <a:close/>
                  <a:moveTo>
                    <a:pt x="909" y="0"/>
                  </a:moveTo>
                  <a:cubicBezTo>
                    <a:pt x="1" y="30"/>
                    <a:pt x="1" y="1366"/>
                    <a:pt x="909" y="1386"/>
                  </a:cubicBezTo>
                  <a:cubicBezTo>
                    <a:pt x="1827" y="1366"/>
                    <a:pt x="1827" y="30"/>
                    <a:pt x="909"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 name="Google Shape;793;p29">
              <a:extLst>
                <a:ext uri="{FF2B5EF4-FFF2-40B4-BE49-F238E27FC236}">
                  <a16:creationId xmlns:a16="http://schemas.microsoft.com/office/drawing/2014/main" id="{AA4A6983-9DF4-4C87-B073-BBF1C08D3C2A}"/>
                </a:ext>
              </a:extLst>
            </p:cNvPr>
            <p:cNvSpPr/>
            <p:nvPr/>
          </p:nvSpPr>
          <p:spPr>
            <a:xfrm>
              <a:off x="3370621" y="2448662"/>
              <a:ext cx="246788" cy="246788"/>
            </a:xfrm>
            <a:custGeom>
              <a:avLst/>
              <a:gdLst/>
              <a:ahLst/>
              <a:cxnLst/>
              <a:rect l="l" t="t" r="r" b="b"/>
              <a:pathLst>
                <a:path w="4130" h="4130" extrusionOk="0">
                  <a:moveTo>
                    <a:pt x="1836" y="0"/>
                  </a:moveTo>
                  <a:lnTo>
                    <a:pt x="1836" y="458"/>
                  </a:lnTo>
                  <a:cubicBezTo>
                    <a:pt x="1131" y="561"/>
                    <a:pt x="571" y="1121"/>
                    <a:pt x="468" y="1836"/>
                  </a:cubicBezTo>
                  <a:lnTo>
                    <a:pt x="0" y="1836"/>
                  </a:lnTo>
                  <a:lnTo>
                    <a:pt x="0" y="2294"/>
                  </a:lnTo>
                  <a:lnTo>
                    <a:pt x="468" y="2294"/>
                  </a:lnTo>
                  <a:cubicBezTo>
                    <a:pt x="571" y="2999"/>
                    <a:pt x="1131" y="3559"/>
                    <a:pt x="1836" y="3652"/>
                  </a:cubicBezTo>
                  <a:lnTo>
                    <a:pt x="1836" y="4130"/>
                  </a:lnTo>
                  <a:lnTo>
                    <a:pt x="2294" y="4130"/>
                  </a:lnTo>
                  <a:lnTo>
                    <a:pt x="2294" y="3652"/>
                  </a:lnTo>
                  <a:cubicBezTo>
                    <a:pt x="2999" y="3559"/>
                    <a:pt x="3559" y="2999"/>
                    <a:pt x="3662" y="2294"/>
                  </a:cubicBezTo>
                  <a:lnTo>
                    <a:pt x="4129" y="2294"/>
                  </a:lnTo>
                  <a:lnTo>
                    <a:pt x="4129" y="1836"/>
                  </a:lnTo>
                  <a:lnTo>
                    <a:pt x="3662" y="1836"/>
                  </a:lnTo>
                  <a:cubicBezTo>
                    <a:pt x="3630" y="1582"/>
                    <a:pt x="3540" y="1337"/>
                    <a:pt x="3385" y="1131"/>
                  </a:cubicBezTo>
                  <a:lnTo>
                    <a:pt x="3008" y="1398"/>
                  </a:lnTo>
                  <a:cubicBezTo>
                    <a:pt x="3544" y="2116"/>
                    <a:pt x="2988" y="3212"/>
                    <a:pt x="2097" y="3212"/>
                  </a:cubicBezTo>
                  <a:cubicBezTo>
                    <a:pt x="2089" y="3212"/>
                    <a:pt x="2080" y="3212"/>
                    <a:pt x="2071" y="3212"/>
                  </a:cubicBezTo>
                  <a:cubicBezTo>
                    <a:pt x="1427" y="3212"/>
                    <a:pt x="918" y="2693"/>
                    <a:pt x="918" y="2061"/>
                  </a:cubicBezTo>
                  <a:cubicBezTo>
                    <a:pt x="895" y="1397"/>
                    <a:pt x="1486" y="905"/>
                    <a:pt x="2092" y="905"/>
                  </a:cubicBezTo>
                  <a:cubicBezTo>
                    <a:pt x="2306" y="905"/>
                    <a:pt x="2521" y="966"/>
                    <a:pt x="2712" y="1102"/>
                  </a:cubicBezTo>
                  <a:lnTo>
                    <a:pt x="2967" y="725"/>
                  </a:lnTo>
                  <a:cubicBezTo>
                    <a:pt x="2764" y="581"/>
                    <a:pt x="2538" y="500"/>
                    <a:pt x="2294" y="458"/>
                  </a:cubicBezTo>
                  <a:lnTo>
                    <a:pt x="2294"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794;p29">
              <a:extLst>
                <a:ext uri="{FF2B5EF4-FFF2-40B4-BE49-F238E27FC236}">
                  <a16:creationId xmlns:a16="http://schemas.microsoft.com/office/drawing/2014/main" id="{C85A20D0-AE21-4AB6-A6AB-FCB448E5BE15}"/>
                </a:ext>
              </a:extLst>
            </p:cNvPr>
            <p:cNvSpPr/>
            <p:nvPr/>
          </p:nvSpPr>
          <p:spPr>
            <a:xfrm>
              <a:off x="3455295" y="2532739"/>
              <a:ext cx="78040" cy="78040"/>
            </a:xfrm>
            <a:custGeom>
              <a:avLst/>
              <a:gdLst/>
              <a:ahLst/>
              <a:cxnLst/>
              <a:rect l="l" t="t" r="r" b="b"/>
              <a:pathLst>
                <a:path w="1306" h="1306" extrusionOk="0">
                  <a:moveTo>
                    <a:pt x="326" y="1"/>
                  </a:moveTo>
                  <a:lnTo>
                    <a:pt x="0" y="326"/>
                  </a:lnTo>
                  <a:lnTo>
                    <a:pt x="326" y="654"/>
                  </a:lnTo>
                  <a:lnTo>
                    <a:pt x="0" y="980"/>
                  </a:lnTo>
                  <a:lnTo>
                    <a:pt x="326" y="1305"/>
                  </a:lnTo>
                  <a:lnTo>
                    <a:pt x="654" y="980"/>
                  </a:lnTo>
                  <a:lnTo>
                    <a:pt x="980" y="1305"/>
                  </a:lnTo>
                  <a:lnTo>
                    <a:pt x="1305" y="980"/>
                  </a:lnTo>
                  <a:lnTo>
                    <a:pt x="980" y="654"/>
                  </a:lnTo>
                  <a:lnTo>
                    <a:pt x="1305" y="326"/>
                  </a:lnTo>
                  <a:lnTo>
                    <a:pt x="980" y="1"/>
                  </a:lnTo>
                  <a:lnTo>
                    <a:pt x="654" y="326"/>
                  </a:lnTo>
                  <a:lnTo>
                    <a:pt x="326" y="1"/>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 name="Google Shape;795;p29">
              <a:extLst>
                <a:ext uri="{FF2B5EF4-FFF2-40B4-BE49-F238E27FC236}">
                  <a16:creationId xmlns:a16="http://schemas.microsoft.com/office/drawing/2014/main" id="{A1FA79A2-F925-47BA-AC56-1056FB44EF89}"/>
                </a:ext>
              </a:extLst>
            </p:cNvPr>
            <p:cNvSpPr/>
            <p:nvPr/>
          </p:nvSpPr>
          <p:spPr>
            <a:xfrm>
              <a:off x="3631993" y="2847832"/>
              <a:ext cx="82402" cy="28145"/>
            </a:xfrm>
            <a:custGeom>
              <a:avLst/>
              <a:gdLst/>
              <a:ahLst/>
              <a:cxnLst/>
              <a:rect l="l" t="t" r="r" b="b"/>
              <a:pathLst>
                <a:path w="1379" h="471" extrusionOk="0">
                  <a:moveTo>
                    <a:pt x="0" y="0"/>
                  </a:moveTo>
                  <a:lnTo>
                    <a:pt x="0" y="470"/>
                  </a:lnTo>
                  <a:lnTo>
                    <a:pt x="1378" y="470"/>
                  </a:lnTo>
                  <a:lnTo>
                    <a:pt x="1378"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796;p29">
              <a:extLst>
                <a:ext uri="{FF2B5EF4-FFF2-40B4-BE49-F238E27FC236}">
                  <a16:creationId xmlns:a16="http://schemas.microsoft.com/office/drawing/2014/main" id="{C7AE9160-D5CC-4A76-96AD-FA440044ECAA}"/>
                </a:ext>
              </a:extLst>
            </p:cNvPr>
            <p:cNvSpPr/>
            <p:nvPr/>
          </p:nvSpPr>
          <p:spPr>
            <a:xfrm>
              <a:off x="3576540" y="2847832"/>
              <a:ext cx="27547" cy="28145"/>
            </a:xfrm>
            <a:custGeom>
              <a:avLst/>
              <a:gdLst/>
              <a:ahLst/>
              <a:cxnLst/>
              <a:rect l="l" t="t" r="r" b="b"/>
              <a:pathLst>
                <a:path w="461" h="471" extrusionOk="0">
                  <a:moveTo>
                    <a:pt x="1" y="0"/>
                  </a:moveTo>
                  <a:lnTo>
                    <a:pt x="1" y="470"/>
                  </a:lnTo>
                  <a:lnTo>
                    <a:pt x="461" y="470"/>
                  </a:lnTo>
                  <a:lnTo>
                    <a:pt x="461"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797;p29">
              <a:extLst>
                <a:ext uri="{FF2B5EF4-FFF2-40B4-BE49-F238E27FC236}">
                  <a16:creationId xmlns:a16="http://schemas.microsoft.com/office/drawing/2014/main" id="{09A96C7E-A3DB-4894-9DC7-CDC5F719F376}"/>
                </a:ext>
              </a:extLst>
            </p:cNvPr>
            <p:cNvSpPr/>
            <p:nvPr/>
          </p:nvSpPr>
          <p:spPr>
            <a:xfrm>
              <a:off x="3521684" y="2847832"/>
              <a:ext cx="27547" cy="28145"/>
            </a:xfrm>
            <a:custGeom>
              <a:avLst/>
              <a:gdLst/>
              <a:ahLst/>
              <a:cxnLst/>
              <a:rect l="l" t="t" r="r" b="b"/>
              <a:pathLst>
                <a:path w="461" h="471" extrusionOk="0">
                  <a:moveTo>
                    <a:pt x="1" y="0"/>
                  </a:moveTo>
                  <a:lnTo>
                    <a:pt x="1" y="470"/>
                  </a:lnTo>
                  <a:lnTo>
                    <a:pt x="461" y="470"/>
                  </a:lnTo>
                  <a:lnTo>
                    <a:pt x="461"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798;p29">
              <a:extLst>
                <a:ext uri="{FF2B5EF4-FFF2-40B4-BE49-F238E27FC236}">
                  <a16:creationId xmlns:a16="http://schemas.microsoft.com/office/drawing/2014/main" id="{788FEFF7-83B2-40FA-83CE-576C77743F65}"/>
                </a:ext>
              </a:extLst>
            </p:cNvPr>
            <p:cNvSpPr/>
            <p:nvPr/>
          </p:nvSpPr>
          <p:spPr>
            <a:xfrm>
              <a:off x="2943366" y="2847832"/>
              <a:ext cx="27428" cy="28145"/>
            </a:xfrm>
            <a:custGeom>
              <a:avLst/>
              <a:gdLst/>
              <a:ahLst/>
              <a:cxnLst/>
              <a:rect l="l" t="t" r="r" b="b"/>
              <a:pathLst>
                <a:path w="459" h="471" extrusionOk="0">
                  <a:moveTo>
                    <a:pt x="0" y="0"/>
                  </a:moveTo>
                  <a:lnTo>
                    <a:pt x="0" y="470"/>
                  </a:lnTo>
                  <a:lnTo>
                    <a:pt x="458" y="470"/>
                  </a:lnTo>
                  <a:lnTo>
                    <a:pt x="458"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9" name="Google Shape;799;p29">
              <a:extLst>
                <a:ext uri="{FF2B5EF4-FFF2-40B4-BE49-F238E27FC236}">
                  <a16:creationId xmlns:a16="http://schemas.microsoft.com/office/drawing/2014/main" id="{34278B58-5647-4E51-885D-5D35AF6B7627}"/>
                </a:ext>
              </a:extLst>
            </p:cNvPr>
            <p:cNvSpPr/>
            <p:nvPr/>
          </p:nvSpPr>
          <p:spPr>
            <a:xfrm>
              <a:off x="2998820" y="2847832"/>
              <a:ext cx="27547" cy="28145"/>
            </a:xfrm>
            <a:custGeom>
              <a:avLst/>
              <a:gdLst/>
              <a:ahLst/>
              <a:cxnLst/>
              <a:rect l="l" t="t" r="r" b="b"/>
              <a:pathLst>
                <a:path w="461" h="471" extrusionOk="0">
                  <a:moveTo>
                    <a:pt x="0" y="0"/>
                  </a:moveTo>
                  <a:lnTo>
                    <a:pt x="0" y="470"/>
                  </a:lnTo>
                  <a:lnTo>
                    <a:pt x="460" y="470"/>
                  </a:lnTo>
                  <a:lnTo>
                    <a:pt x="460" y="0"/>
                  </a:ln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7562659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1000"/>
                                        <p:tgtEl>
                                          <p:spTgt spid="12"/>
                                        </p:tgtEl>
                                        <p:attrNameLst>
                                          <p:attrName>ppt_x</p:attrName>
                                        </p:attrNameLst>
                                      </p:cBhvr>
                                      <p:tavLst>
                                        <p:tav tm="0">
                                          <p:val>
                                            <p:strVal val="#ppt_x+1"/>
                                          </p:val>
                                        </p:tav>
                                        <p:tav tm="100000">
                                          <p:val>
                                            <p:strVal val="#ppt_x"/>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randombar(horizontal)">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randombar(horizontal)">
                                      <p:cBhvr>
                                        <p:cTn id="24" dur="500"/>
                                        <p:tgtEl>
                                          <p:spTgt spid="38"/>
                                        </p:tgtEl>
                                      </p:cBhvr>
                                    </p:animEffect>
                                  </p:childTnLst>
                                </p:cTn>
                              </p:par>
                              <p:par>
                                <p:cTn id="25" presetID="14" presetClass="entr" presetSubtype="1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randombar(horizontal)">
                                      <p:cBhvr>
                                        <p:cTn id="27" dur="500"/>
                                        <p:tgtEl>
                                          <p:spTgt spid="39"/>
                                        </p:tgtEl>
                                      </p:cBhvr>
                                    </p:animEffect>
                                  </p:childTnLst>
                                </p:cTn>
                              </p:par>
                              <p:par>
                                <p:cTn id="28" presetID="14" presetClass="entr" presetSubtype="1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randombar(horizontal)">
                                      <p:cBhvr>
                                        <p:cTn id="30" dur="500"/>
                                        <p:tgtEl>
                                          <p:spTgt spid="3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randombar(horizontal)">
                                      <p:cBhvr>
                                        <p:cTn id="33" dur="500"/>
                                        <p:tgtEl>
                                          <p:spTgt spid="87"/>
                                        </p:tgtEl>
                                      </p:cBhvr>
                                    </p:animEffect>
                                  </p:childTnLst>
                                </p:cTn>
                              </p:par>
                              <p:par>
                                <p:cTn id="34" presetID="14" presetClass="entr" presetSubtype="10" fill="hold"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randombar(horizontal)">
                                      <p:cBhvr>
                                        <p:cTn id="36" dur="500"/>
                                        <p:tgtEl>
                                          <p:spTgt spid="89"/>
                                        </p:tgtEl>
                                      </p:cBhvr>
                                    </p:animEffect>
                                  </p:childTnLst>
                                </p:cTn>
                              </p:par>
                              <p:par>
                                <p:cTn id="37" presetID="14" presetClass="entr" presetSubtype="1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randombar(horizontal)">
                                      <p:cBhvr>
                                        <p:cTn id="39" dur="500"/>
                                        <p:tgtEl>
                                          <p:spTgt spid="9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randombar(horizontal)">
                                      <p:cBhvr>
                                        <p:cTn id="42" dur="500"/>
                                        <p:tgtEl>
                                          <p:spTgt spid="121"/>
                                        </p:tgtEl>
                                      </p:cBhvr>
                                    </p:animEffect>
                                  </p:childTnLst>
                                </p:cTn>
                              </p:par>
                              <p:par>
                                <p:cTn id="43" presetID="14" presetClass="entr" presetSubtype="10" fill="hold"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randombar(horizontal)">
                                      <p:cBhvr>
                                        <p:cTn id="45" dur="500"/>
                                        <p:tgtEl>
                                          <p:spTgt spid="128"/>
                                        </p:tgtEl>
                                      </p:cBhvr>
                                    </p:animEffect>
                                  </p:childTnLst>
                                </p:cTn>
                              </p:par>
                              <p:par>
                                <p:cTn id="46" presetID="14" presetClass="entr" presetSubtype="10" fill="hold" nodeType="with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randombar(horizontal)">
                                      <p:cBhvr>
                                        <p:cTn id="48" dur="500"/>
                                        <p:tgtEl>
                                          <p:spTgt spid="154"/>
                                        </p:tgtEl>
                                      </p:cBhvr>
                                    </p:animEffect>
                                  </p:childTnLst>
                                </p:cTn>
                              </p:par>
                              <p:par>
                                <p:cTn id="49" presetID="14" presetClass="entr" presetSubtype="10" fill="hold" nodeType="withEffect">
                                  <p:stCondLst>
                                    <p:cond delay="0"/>
                                  </p:stCondLst>
                                  <p:childTnLst>
                                    <p:set>
                                      <p:cBhvr>
                                        <p:cTn id="50" dur="1" fill="hold">
                                          <p:stCondLst>
                                            <p:cond delay="0"/>
                                          </p:stCondLst>
                                        </p:cTn>
                                        <p:tgtEl>
                                          <p:spTgt spid="157"/>
                                        </p:tgtEl>
                                        <p:attrNameLst>
                                          <p:attrName>style.visibility</p:attrName>
                                        </p:attrNameLst>
                                      </p:cBhvr>
                                      <p:to>
                                        <p:strVal val="visible"/>
                                      </p:to>
                                    </p:set>
                                    <p:animEffect transition="in" filter="randombar(horizontal)">
                                      <p:cBhvr>
                                        <p:cTn id="51" dur="500"/>
                                        <p:tgtEl>
                                          <p:spTgt spid="157"/>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62"/>
                                        </p:tgtEl>
                                        <p:attrNameLst>
                                          <p:attrName>style.visibility</p:attrName>
                                        </p:attrNameLst>
                                      </p:cBhvr>
                                      <p:to>
                                        <p:strVal val="visible"/>
                                      </p:to>
                                    </p:set>
                                    <p:animEffect transition="in" filter="randombar(horizontal)">
                                      <p:cBhvr>
                                        <p:cTn id="54" dur="500"/>
                                        <p:tgtEl>
                                          <p:spTgt spid="16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randombar(horizontal)">
                                      <p:cBhvr>
                                        <p:cTn id="57" dur="500"/>
                                        <p:tgtEl>
                                          <p:spTgt spid="165"/>
                                        </p:tgtEl>
                                      </p:cBhvr>
                                    </p:animEffect>
                                  </p:childTnLst>
                                </p:cTn>
                              </p:par>
                              <p:par>
                                <p:cTn id="58" presetID="14" presetClass="entr" presetSubtype="10" fill="hold" nodeType="withEffect">
                                  <p:stCondLst>
                                    <p:cond delay="0"/>
                                  </p:stCondLst>
                                  <p:childTnLst>
                                    <p:set>
                                      <p:cBhvr>
                                        <p:cTn id="59" dur="1" fill="hold">
                                          <p:stCondLst>
                                            <p:cond delay="0"/>
                                          </p:stCondLst>
                                        </p:cTn>
                                        <p:tgtEl>
                                          <p:spTgt spid="188"/>
                                        </p:tgtEl>
                                        <p:attrNameLst>
                                          <p:attrName>style.visibility</p:attrName>
                                        </p:attrNameLst>
                                      </p:cBhvr>
                                      <p:to>
                                        <p:strVal val="visible"/>
                                      </p:to>
                                    </p:set>
                                    <p:animEffect transition="in" filter="randombar(horizontal)">
                                      <p:cBhvr>
                                        <p:cTn id="6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8" grpId="0"/>
      <p:bldP spid="87" grpId="0"/>
      <p:bldP spid="121" grpId="0"/>
      <p:bldP spid="162" grpId="0"/>
      <p:bldP spid="1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F002-1448-4E0E-8737-7AEE483FCE07}"/>
              </a:ext>
            </a:extLst>
          </p:cNvPr>
          <p:cNvSpPr>
            <a:spLocks noGrp="1"/>
          </p:cNvSpPr>
          <p:nvPr>
            <p:ph type="title"/>
          </p:nvPr>
        </p:nvSpPr>
        <p:spPr/>
        <p:txBody>
          <a:bodyPr/>
          <a:lstStyle/>
          <a:p>
            <a:r>
              <a:rPr lang="ar-SA" b="1" dirty="0">
                <a:latin typeface="Times New Roman" panose="02020603050405020304" pitchFamily="18" charset="0"/>
                <a:cs typeface="Times New Roman" panose="02020603050405020304" pitchFamily="18" charset="0"/>
              </a:rPr>
              <a:t>3</a:t>
            </a:r>
            <a:r>
              <a:rPr lang="en-GB" b="1" dirty="0">
                <a:latin typeface="Times New Roman" panose="02020603050405020304" pitchFamily="18" charset="0"/>
                <a:cs typeface="Times New Roman" panose="02020603050405020304" pitchFamily="18" charset="0"/>
              </a:rPr>
              <a:t>. System</a:t>
            </a:r>
            <a:r>
              <a:rPr lang="en-GB" b="1" dirty="0"/>
              <a:t> </a:t>
            </a:r>
            <a:r>
              <a:rPr lang="en-GB" b="1" dirty="0">
                <a:latin typeface="Times New Roman" panose="02020603050405020304" pitchFamily="18" charset="0"/>
                <a:cs typeface="Times New Roman" panose="02020603050405020304" pitchFamily="18" charset="0"/>
              </a:rPr>
              <a:t>Diagram (cont..)</a:t>
            </a:r>
            <a:endParaRPr lang="en-US" b="1" dirty="0">
              <a:latin typeface="Times New Roman" panose="02020603050405020304" pitchFamily="18" charset="0"/>
              <a:cs typeface="Times New Roman" panose="02020603050405020304" pitchFamily="18" charset="0"/>
            </a:endParaRPr>
          </a:p>
        </p:txBody>
      </p:sp>
      <p:grpSp>
        <p:nvGrpSpPr>
          <p:cNvPr id="3" name="Google Shape;1060;p67">
            <a:extLst>
              <a:ext uri="{FF2B5EF4-FFF2-40B4-BE49-F238E27FC236}">
                <a16:creationId xmlns:a16="http://schemas.microsoft.com/office/drawing/2014/main" id="{0CD75EB7-923A-4280-8319-7EF040E88D3E}"/>
              </a:ext>
            </a:extLst>
          </p:cNvPr>
          <p:cNvGrpSpPr/>
          <p:nvPr/>
        </p:nvGrpSpPr>
        <p:grpSpPr>
          <a:xfrm flipH="1">
            <a:off x="7329638" y="1079899"/>
            <a:ext cx="1814362" cy="4063601"/>
            <a:chOff x="2624975" y="238100"/>
            <a:chExt cx="2339000" cy="5238625"/>
          </a:xfrm>
        </p:grpSpPr>
        <p:sp>
          <p:nvSpPr>
            <p:cNvPr id="4" name="Google Shape;1061;p67">
              <a:extLst>
                <a:ext uri="{FF2B5EF4-FFF2-40B4-BE49-F238E27FC236}">
                  <a16:creationId xmlns:a16="http://schemas.microsoft.com/office/drawing/2014/main" id="{AC3ACD44-5DA1-4D02-B39F-11D2E7CAF294}"/>
                </a:ext>
              </a:extLst>
            </p:cNvPr>
            <p:cNvSpPr/>
            <p:nvPr/>
          </p:nvSpPr>
          <p:spPr>
            <a:xfrm>
              <a:off x="2624975" y="332600"/>
              <a:ext cx="2007300" cy="2935225"/>
            </a:xfrm>
            <a:custGeom>
              <a:avLst/>
              <a:gdLst/>
              <a:ahLst/>
              <a:cxnLst/>
              <a:rect l="l" t="t" r="r" b="b"/>
              <a:pathLst>
                <a:path w="80292" h="117409" extrusionOk="0">
                  <a:moveTo>
                    <a:pt x="45912" y="0"/>
                  </a:moveTo>
                  <a:cubicBezTo>
                    <a:pt x="39915" y="0"/>
                    <a:pt x="33159" y="1853"/>
                    <a:pt x="27201" y="7973"/>
                  </a:cubicBezTo>
                  <a:cubicBezTo>
                    <a:pt x="19389" y="18860"/>
                    <a:pt x="26012" y="26720"/>
                    <a:pt x="20644" y="31148"/>
                  </a:cubicBezTo>
                  <a:cubicBezTo>
                    <a:pt x="15276" y="35577"/>
                    <a:pt x="0" y="40317"/>
                    <a:pt x="1579" y="61034"/>
                  </a:cubicBezTo>
                  <a:cubicBezTo>
                    <a:pt x="2348" y="71108"/>
                    <a:pt x="4871" y="71563"/>
                    <a:pt x="3682" y="82162"/>
                  </a:cubicBezTo>
                  <a:cubicBezTo>
                    <a:pt x="2629" y="91552"/>
                    <a:pt x="4387" y="117409"/>
                    <a:pt x="29602" y="117409"/>
                  </a:cubicBezTo>
                  <a:cubicBezTo>
                    <a:pt x="32845" y="117409"/>
                    <a:pt x="36477" y="116981"/>
                    <a:pt x="40540" y="116035"/>
                  </a:cubicBezTo>
                  <a:cubicBezTo>
                    <a:pt x="76194" y="107737"/>
                    <a:pt x="80291" y="83261"/>
                    <a:pt x="78198" y="74161"/>
                  </a:cubicBezTo>
                  <a:cubicBezTo>
                    <a:pt x="76104" y="65062"/>
                    <a:pt x="64590" y="51105"/>
                    <a:pt x="71500" y="31386"/>
                  </a:cubicBezTo>
                  <a:cubicBezTo>
                    <a:pt x="78410" y="11666"/>
                    <a:pt x="62532" y="4364"/>
                    <a:pt x="62532" y="4364"/>
                  </a:cubicBezTo>
                  <a:cubicBezTo>
                    <a:pt x="62532" y="4364"/>
                    <a:pt x="55115" y="0"/>
                    <a:pt x="45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2;p67">
              <a:extLst>
                <a:ext uri="{FF2B5EF4-FFF2-40B4-BE49-F238E27FC236}">
                  <a16:creationId xmlns:a16="http://schemas.microsoft.com/office/drawing/2014/main" id="{3E2C3E75-DAFD-43EF-9974-06C9A5ADF986}"/>
                </a:ext>
              </a:extLst>
            </p:cNvPr>
            <p:cNvSpPr/>
            <p:nvPr/>
          </p:nvSpPr>
          <p:spPr>
            <a:xfrm>
              <a:off x="2963075" y="1576800"/>
              <a:ext cx="1532500" cy="1658225"/>
            </a:xfrm>
            <a:custGeom>
              <a:avLst/>
              <a:gdLst/>
              <a:ahLst/>
              <a:cxnLst/>
              <a:rect l="l" t="t" r="r" b="b"/>
              <a:pathLst>
                <a:path w="61300" h="66329" extrusionOk="0">
                  <a:moveTo>
                    <a:pt x="39168" y="0"/>
                  </a:moveTo>
                  <a:cubicBezTo>
                    <a:pt x="36870" y="0"/>
                    <a:pt x="34671" y="468"/>
                    <a:pt x="32975" y="1245"/>
                  </a:cubicBezTo>
                  <a:cubicBezTo>
                    <a:pt x="26797" y="4075"/>
                    <a:pt x="18373" y="16576"/>
                    <a:pt x="10344" y="24076"/>
                  </a:cubicBezTo>
                  <a:cubicBezTo>
                    <a:pt x="2315" y="31575"/>
                    <a:pt x="0" y="58292"/>
                    <a:pt x="10086" y="64598"/>
                  </a:cubicBezTo>
                  <a:cubicBezTo>
                    <a:pt x="12031" y="65814"/>
                    <a:pt x="14578" y="66328"/>
                    <a:pt x="17477" y="66328"/>
                  </a:cubicBezTo>
                  <a:cubicBezTo>
                    <a:pt x="29603" y="66328"/>
                    <a:pt x="47871" y="57327"/>
                    <a:pt x="53869" y="53113"/>
                  </a:cubicBezTo>
                  <a:cubicBezTo>
                    <a:pt x="61299" y="47891"/>
                    <a:pt x="54844" y="31736"/>
                    <a:pt x="52561" y="27312"/>
                  </a:cubicBezTo>
                  <a:cubicBezTo>
                    <a:pt x="50279" y="22889"/>
                    <a:pt x="51999" y="12754"/>
                    <a:pt x="51999" y="12754"/>
                  </a:cubicBezTo>
                  <a:cubicBezTo>
                    <a:pt x="52004" y="3270"/>
                    <a:pt x="45241" y="0"/>
                    <a:pt x="39168" y="0"/>
                  </a:cubicBezTo>
                  <a:close/>
                </a:path>
              </a:pathLst>
            </a:custGeom>
            <a:solidFill>
              <a:srgbClr val="E27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3;p67">
              <a:extLst>
                <a:ext uri="{FF2B5EF4-FFF2-40B4-BE49-F238E27FC236}">
                  <a16:creationId xmlns:a16="http://schemas.microsoft.com/office/drawing/2014/main" id="{48429A16-37E9-4DB6-BC96-6709956F9A2A}"/>
                </a:ext>
              </a:extLst>
            </p:cNvPr>
            <p:cNvSpPr/>
            <p:nvPr/>
          </p:nvSpPr>
          <p:spPr>
            <a:xfrm>
              <a:off x="3091850" y="238100"/>
              <a:ext cx="1870650" cy="5238625"/>
            </a:xfrm>
            <a:custGeom>
              <a:avLst/>
              <a:gdLst/>
              <a:ahLst/>
              <a:cxnLst/>
              <a:rect l="l" t="t" r="r" b="b"/>
              <a:pathLst>
                <a:path w="74826" h="209545" extrusionOk="0">
                  <a:moveTo>
                    <a:pt x="67474" y="1"/>
                  </a:moveTo>
                  <a:cubicBezTo>
                    <a:pt x="62503" y="1"/>
                    <a:pt x="55345" y="3371"/>
                    <a:pt x="50314" y="10588"/>
                  </a:cubicBezTo>
                  <a:cubicBezTo>
                    <a:pt x="50314" y="10588"/>
                    <a:pt x="7381" y="68911"/>
                    <a:pt x="3691" y="85973"/>
                  </a:cubicBezTo>
                  <a:cubicBezTo>
                    <a:pt x="1" y="103036"/>
                    <a:pt x="17959" y="130691"/>
                    <a:pt x="22278" y="138787"/>
                  </a:cubicBezTo>
                  <a:cubicBezTo>
                    <a:pt x="26598" y="146883"/>
                    <a:pt x="35267" y="159578"/>
                    <a:pt x="25809" y="173350"/>
                  </a:cubicBezTo>
                  <a:cubicBezTo>
                    <a:pt x="16351" y="187120"/>
                    <a:pt x="1956" y="209544"/>
                    <a:pt x="1956" y="209544"/>
                  </a:cubicBezTo>
                  <a:lnTo>
                    <a:pt x="66281" y="202975"/>
                  </a:lnTo>
                  <a:cubicBezTo>
                    <a:pt x="66281" y="202975"/>
                    <a:pt x="66570" y="194408"/>
                    <a:pt x="66749" y="188569"/>
                  </a:cubicBezTo>
                  <a:cubicBezTo>
                    <a:pt x="66929" y="182731"/>
                    <a:pt x="67565" y="166174"/>
                    <a:pt x="65668" y="158995"/>
                  </a:cubicBezTo>
                  <a:cubicBezTo>
                    <a:pt x="63771" y="151817"/>
                    <a:pt x="58780" y="135253"/>
                    <a:pt x="58780" y="135253"/>
                  </a:cubicBezTo>
                  <a:cubicBezTo>
                    <a:pt x="58780" y="135253"/>
                    <a:pt x="62134" y="132000"/>
                    <a:pt x="61087" y="127450"/>
                  </a:cubicBezTo>
                  <a:cubicBezTo>
                    <a:pt x="59668" y="119253"/>
                    <a:pt x="48590" y="98170"/>
                    <a:pt x="46044" y="93191"/>
                  </a:cubicBezTo>
                  <a:cubicBezTo>
                    <a:pt x="43537" y="88288"/>
                    <a:pt x="39457" y="88251"/>
                    <a:pt x="39334" y="88251"/>
                  </a:cubicBezTo>
                  <a:cubicBezTo>
                    <a:pt x="39332" y="88251"/>
                    <a:pt x="39331" y="88251"/>
                    <a:pt x="39331" y="88251"/>
                  </a:cubicBezTo>
                  <a:cubicBezTo>
                    <a:pt x="37761" y="81426"/>
                    <a:pt x="41800" y="70634"/>
                    <a:pt x="41800" y="70634"/>
                  </a:cubicBezTo>
                  <a:cubicBezTo>
                    <a:pt x="39562" y="70571"/>
                    <a:pt x="37516" y="70489"/>
                    <a:pt x="37516" y="70489"/>
                  </a:cubicBezTo>
                  <a:cubicBezTo>
                    <a:pt x="37516" y="70489"/>
                    <a:pt x="38718" y="69148"/>
                    <a:pt x="41757" y="61853"/>
                  </a:cubicBezTo>
                  <a:cubicBezTo>
                    <a:pt x="46484" y="50850"/>
                    <a:pt x="72204" y="8352"/>
                    <a:pt x="72204" y="8352"/>
                  </a:cubicBezTo>
                  <a:cubicBezTo>
                    <a:pt x="74826" y="2912"/>
                    <a:pt x="72095" y="1"/>
                    <a:pt x="67474"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4;p67">
              <a:extLst>
                <a:ext uri="{FF2B5EF4-FFF2-40B4-BE49-F238E27FC236}">
                  <a16:creationId xmlns:a16="http://schemas.microsoft.com/office/drawing/2014/main" id="{42CF6839-5AF6-4B30-9EF9-08BE0D7D1E44}"/>
                </a:ext>
              </a:extLst>
            </p:cNvPr>
            <p:cNvSpPr/>
            <p:nvPr/>
          </p:nvSpPr>
          <p:spPr>
            <a:xfrm>
              <a:off x="3161350" y="1775050"/>
              <a:ext cx="1666250" cy="3186300"/>
            </a:xfrm>
            <a:custGeom>
              <a:avLst/>
              <a:gdLst/>
              <a:ahLst/>
              <a:cxnLst/>
              <a:rect l="l" t="t" r="r" b="b"/>
              <a:pathLst>
                <a:path w="66650" h="127452" extrusionOk="0">
                  <a:moveTo>
                    <a:pt x="13026" y="1"/>
                  </a:moveTo>
                  <a:cubicBezTo>
                    <a:pt x="8430" y="7386"/>
                    <a:pt x="81" y="17631"/>
                    <a:pt x="427" y="30194"/>
                  </a:cubicBezTo>
                  <a:cubicBezTo>
                    <a:pt x="1" y="45331"/>
                    <a:pt x="15217" y="71301"/>
                    <a:pt x="22826" y="83760"/>
                  </a:cubicBezTo>
                  <a:cubicBezTo>
                    <a:pt x="26734" y="90159"/>
                    <a:pt x="26872" y="96338"/>
                    <a:pt x="25831" y="102262"/>
                  </a:cubicBezTo>
                  <a:cubicBezTo>
                    <a:pt x="24215" y="111453"/>
                    <a:pt x="17044" y="120733"/>
                    <a:pt x="17044" y="120733"/>
                  </a:cubicBezTo>
                  <a:cubicBezTo>
                    <a:pt x="34117" y="126403"/>
                    <a:pt x="48308" y="127452"/>
                    <a:pt x="56469" y="127452"/>
                  </a:cubicBezTo>
                  <a:cubicBezTo>
                    <a:pt x="61257" y="127452"/>
                    <a:pt x="63969" y="127091"/>
                    <a:pt x="63969" y="127091"/>
                  </a:cubicBezTo>
                  <a:cubicBezTo>
                    <a:pt x="66650" y="96551"/>
                    <a:pt x="56040" y="73437"/>
                    <a:pt x="56040" y="73437"/>
                  </a:cubicBezTo>
                  <a:cubicBezTo>
                    <a:pt x="56040" y="73437"/>
                    <a:pt x="59534" y="70374"/>
                    <a:pt x="57681" y="63392"/>
                  </a:cubicBezTo>
                  <a:cubicBezTo>
                    <a:pt x="55827" y="56409"/>
                    <a:pt x="46109" y="37262"/>
                    <a:pt x="43264" y="31712"/>
                  </a:cubicBezTo>
                  <a:cubicBezTo>
                    <a:pt x="41036" y="27364"/>
                    <a:pt x="38252" y="26893"/>
                    <a:pt x="37150" y="26893"/>
                  </a:cubicBezTo>
                  <a:cubicBezTo>
                    <a:pt x="36846" y="26893"/>
                    <a:pt x="36670" y="26929"/>
                    <a:pt x="36670" y="26929"/>
                  </a:cubicBezTo>
                  <a:cubicBezTo>
                    <a:pt x="37113" y="31989"/>
                    <a:pt x="37704" y="35458"/>
                    <a:pt x="37704" y="35458"/>
                  </a:cubicBezTo>
                  <a:cubicBezTo>
                    <a:pt x="33809" y="31759"/>
                    <a:pt x="26245" y="27178"/>
                    <a:pt x="26245" y="27178"/>
                  </a:cubicBezTo>
                  <a:cubicBezTo>
                    <a:pt x="27720" y="21533"/>
                    <a:pt x="32068" y="13434"/>
                    <a:pt x="32068" y="13434"/>
                  </a:cubicBezTo>
                  <a:cubicBezTo>
                    <a:pt x="20157" y="9283"/>
                    <a:pt x="13026" y="1"/>
                    <a:pt x="13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5;p67">
              <a:extLst>
                <a:ext uri="{FF2B5EF4-FFF2-40B4-BE49-F238E27FC236}">
                  <a16:creationId xmlns:a16="http://schemas.microsoft.com/office/drawing/2014/main" id="{9AB7787F-562F-469A-8093-EC29E3B37D10}"/>
                </a:ext>
              </a:extLst>
            </p:cNvPr>
            <p:cNvSpPr/>
            <p:nvPr/>
          </p:nvSpPr>
          <p:spPr>
            <a:xfrm>
              <a:off x="4157275" y="2918100"/>
              <a:ext cx="466375" cy="653300"/>
            </a:xfrm>
            <a:custGeom>
              <a:avLst/>
              <a:gdLst/>
              <a:ahLst/>
              <a:cxnLst/>
              <a:rect l="l" t="t" r="r" b="b"/>
              <a:pathLst>
                <a:path w="18655" h="26132" extrusionOk="0">
                  <a:moveTo>
                    <a:pt x="1789" y="1"/>
                  </a:moveTo>
                  <a:cubicBezTo>
                    <a:pt x="1789" y="1"/>
                    <a:pt x="0" y="2299"/>
                    <a:pt x="4764" y="7390"/>
                  </a:cubicBezTo>
                  <a:cubicBezTo>
                    <a:pt x="4764" y="7390"/>
                    <a:pt x="3033" y="9681"/>
                    <a:pt x="9062" y="15987"/>
                  </a:cubicBezTo>
                  <a:cubicBezTo>
                    <a:pt x="15089" y="22293"/>
                    <a:pt x="17563" y="26131"/>
                    <a:pt x="17563" y="26131"/>
                  </a:cubicBezTo>
                  <a:cubicBezTo>
                    <a:pt x="17563" y="26131"/>
                    <a:pt x="18510" y="24333"/>
                    <a:pt x="18654" y="23396"/>
                  </a:cubicBezTo>
                  <a:cubicBezTo>
                    <a:pt x="18654" y="23396"/>
                    <a:pt x="6219" y="9638"/>
                    <a:pt x="7007" y="7316"/>
                  </a:cubicBezTo>
                  <a:lnTo>
                    <a:pt x="17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6;p67">
              <a:extLst>
                <a:ext uri="{FF2B5EF4-FFF2-40B4-BE49-F238E27FC236}">
                  <a16:creationId xmlns:a16="http://schemas.microsoft.com/office/drawing/2014/main" id="{3F7E04D1-1E88-408E-A29D-67C5C200D4C3}"/>
                </a:ext>
              </a:extLst>
            </p:cNvPr>
            <p:cNvSpPr/>
            <p:nvPr/>
          </p:nvSpPr>
          <p:spPr>
            <a:xfrm>
              <a:off x="3817450" y="2009325"/>
              <a:ext cx="316250" cy="445175"/>
            </a:xfrm>
            <a:custGeom>
              <a:avLst/>
              <a:gdLst/>
              <a:ahLst/>
              <a:cxnLst/>
              <a:rect l="l" t="t" r="r" b="b"/>
              <a:pathLst>
                <a:path w="12650" h="17807" extrusionOk="0">
                  <a:moveTo>
                    <a:pt x="8299" y="0"/>
                  </a:moveTo>
                  <a:cubicBezTo>
                    <a:pt x="6244" y="2718"/>
                    <a:pt x="1" y="17807"/>
                    <a:pt x="1" y="17807"/>
                  </a:cubicBezTo>
                  <a:cubicBezTo>
                    <a:pt x="707" y="16400"/>
                    <a:pt x="3243" y="14727"/>
                    <a:pt x="5144" y="9585"/>
                  </a:cubicBezTo>
                  <a:cubicBezTo>
                    <a:pt x="7043" y="4445"/>
                    <a:pt x="12649" y="137"/>
                    <a:pt x="12649" y="137"/>
                  </a:cubicBezTo>
                  <a:lnTo>
                    <a:pt x="12649" y="137"/>
                  </a:lnTo>
                  <a:cubicBezTo>
                    <a:pt x="12065" y="218"/>
                    <a:pt x="11493" y="247"/>
                    <a:pt x="10965" y="247"/>
                  </a:cubicBezTo>
                  <a:cubicBezTo>
                    <a:pt x="9447" y="247"/>
                    <a:pt x="8299" y="0"/>
                    <a:pt x="8299"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7;p67">
              <a:extLst>
                <a:ext uri="{FF2B5EF4-FFF2-40B4-BE49-F238E27FC236}">
                  <a16:creationId xmlns:a16="http://schemas.microsoft.com/office/drawing/2014/main" id="{CE889A19-DA3D-4786-87EB-00A44D1CBF3A}"/>
                </a:ext>
              </a:extLst>
            </p:cNvPr>
            <p:cNvSpPr/>
            <p:nvPr/>
          </p:nvSpPr>
          <p:spPr>
            <a:xfrm>
              <a:off x="4187925" y="2822525"/>
              <a:ext cx="776050" cy="1644425"/>
            </a:xfrm>
            <a:custGeom>
              <a:avLst/>
              <a:gdLst/>
              <a:ahLst/>
              <a:cxnLst/>
              <a:rect l="l" t="t" r="r" b="b"/>
              <a:pathLst>
                <a:path w="31042" h="65777" extrusionOk="0">
                  <a:moveTo>
                    <a:pt x="3150" y="0"/>
                  </a:moveTo>
                  <a:cubicBezTo>
                    <a:pt x="3148" y="0"/>
                    <a:pt x="3147" y="0"/>
                    <a:pt x="3145" y="0"/>
                  </a:cubicBezTo>
                  <a:cubicBezTo>
                    <a:pt x="2127" y="7"/>
                    <a:pt x="1755" y="1113"/>
                    <a:pt x="2294" y="2124"/>
                  </a:cubicBezTo>
                  <a:cubicBezTo>
                    <a:pt x="2294" y="2124"/>
                    <a:pt x="1" y="2455"/>
                    <a:pt x="1121" y="5348"/>
                  </a:cubicBezTo>
                  <a:cubicBezTo>
                    <a:pt x="2190" y="7276"/>
                    <a:pt x="5694" y="11025"/>
                    <a:pt x="5694" y="11025"/>
                  </a:cubicBezTo>
                  <a:cubicBezTo>
                    <a:pt x="5694" y="11025"/>
                    <a:pt x="4016" y="12005"/>
                    <a:pt x="5561" y="14789"/>
                  </a:cubicBezTo>
                  <a:cubicBezTo>
                    <a:pt x="7293" y="17910"/>
                    <a:pt x="14295" y="23243"/>
                    <a:pt x="15660" y="25658"/>
                  </a:cubicBezTo>
                  <a:cubicBezTo>
                    <a:pt x="17025" y="28071"/>
                    <a:pt x="19667" y="31327"/>
                    <a:pt x="19667" y="31327"/>
                  </a:cubicBezTo>
                  <a:cubicBezTo>
                    <a:pt x="19667" y="31327"/>
                    <a:pt x="19241" y="35975"/>
                    <a:pt x="17715" y="38931"/>
                  </a:cubicBezTo>
                  <a:cubicBezTo>
                    <a:pt x="17715" y="38931"/>
                    <a:pt x="20838" y="49753"/>
                    <a:pt x="21825" y="55618"/>
                  </a:cubicBezTo>
                  <a:cubicBezTo>
                    <a:pt x="22249" y="58140"/>
                    <a:pt x="22891" y="61003"/>
                    <a:pt x="23016" y="65777"/>
                  </a:cubicBezTo>
                  <a:cubicBezTo>
                    <a:pt x="23016" y="65777"/>
                    <a:pt x="30480" y="52341"/>
                    <a:pt x="30761" y="39895"/>
                  </a:cubicBezTo>
                  <a:cubicBezTo>
                    <a:pt x="31041" y="27449"/>
                    <a:pt x="26330" y="15513"/>
                    <a:pt x="25366" y="13671"/>
                  </a:cubicBezTo>
                  <a:cubicBezTo>
                    <a:pt x="24418" y="11861"/>
                    <a:pt x="11837" y="1427"/>
                    <a:pt x="8254" y="1427"/>
                  </a:cubicBezTo>
                  <a:cubicBezTo>
                    <a:pt x="8193" y="1427"/>
                    <a:pt x="8134" y="1431"/>
                    <a:pt x="8078" y="1437"/>
                  </a:cubicBezTo>
                  <a:cubicBezTo>
                    <a:pt x="6846" y="1563"/>
                    <a:pt x="6491" y="2374"/>
                    <a:pt x="6491" y="2374"/>
                  </a:cubicBezTo>
                  <a:cubicBezTo>
                    <a:pt x="6491" y="2374"/>
                    <a:pt x="4170" y="0"/>
                    <a:pt x="315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8;p67">
              <a:extLst>
                <a:ext uri="{FF2B5EF4-FFF2-40B4-BE49-F238E27FC236}">
                  <a16:creationId xmlns:a16="http://schemas.microsoft.com/office/drawing/2014/main" id="{B1F93159-A283-4536-B5F0-8FBBF56935AC}"/>
                </a:ext>
              </a:extLst>
            </p:cNvPr>
            <p:cNvSpPr/>
            <p:nvPr/>
          </p:nvSpPr>
          <p:spPr>
            <a:xfrm>
              <a:off x="3997896" y="1251110"/>
              <a:ext cx="432042" cy="759967"/>
            </a:xfrm>
            <a:custGeom>
              <a:avLst/>
              <a:gdLst/>
              <a:ahLst/>
              <a:cxnLst/>
              <a:rect l="l" t="t" r="r" b="b"/>
              <a:pathLst>
                <a:path w="16006" h="29193" extrusionOk="0">
                  <a:moveTo>
                    <a:pt x="15129" y="0"/>
                  </a:moveTo>
                  <a:lnTo>
                    <a:pt x="15129" y="0"/>
                  </a:lnTo>
                  <a:cubicBezTo>
                    <a:pt x="15128" y="3"/>
                    <a:pt x="1364" y="23449"/>
                    <a:pt x="0" y="28763"/>
                  </a:cubicBezTo>
                  <a:cubicBezTo>
                    <a:pt x="0" y="28763"/>
                    <a:pt x="1025" y="29192"/>
                    <a:pt x="2664" y="29192"/>
                  </a:cubicBezTo>
                  <a:cubicBezTo>
                    <a:pt x="4623" y="29192"/>
                    <a:pt x="7460" y="28578"/>
                    <a:pt x="10473" y="25882"/>
                  </a:cubicBezTo>
                  <a:cubicBezTo>
                    <a:pt x="16006" y="20930"/>
                    <a:pt x="13301" y="17983"/>
                    <a:pt x="1512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9;p67">
              <a:extLst>
                <a:ext uri="{FF2B5EF4-FFF2-40B4-BE49-F238E27FC236}">
                  <a16:creationId xmlns:a16="http://schemas.microsoft.com/office/drawing/2014/main" id="{056B8422-8CB7-48DC-9B56-E44D8FA3DC81}"/>
                </a:ext>
              </a:extLst>
            </p:cNvPr>
            <p:cNvSpPr/>
            <p:nvPr/>
          </p:nvSpPr>
          <p:spPr>
            <a:xfrm>
              <a:off x="4147850" y="3558450"/>
              <a:ext cx="421450" cy="159325"/>
            </a:xfrm>
            <a:custGeom>
              <a:avLst/>
              <a:gdLst/>
              <a:ahLst/>
              <a:cxnLst/>
              <a:rect l="l" t="t" r="r" b="b"/>
              <a:pathLst>
                <a:path w="16858" h="6373" extrusionOk="0">
                  <a:moveTo>
                    <a:pt x="1" y="0"/>
                  </a:moveTo>
                  <a:cubicBezTo>
                    <a:pt x="1" y="1"/>
                    <a:pt x="3613" y="6372"/>
                    <a:pt x="11463" y="6372"/>
                  </a:cubicBezTo>
                  <a:cubicBezTo>
                    <a:pt x="12013" y="6372"/>
                    <a:pt x="12583" y="6341"/>
                    <a:pt x="13175" y="6274"/>
                  </a:cubicBezTo>
                  <a:cubicBezTo>
                    <a:pt x="13175" y="6274"/>
                    <a:pt x="15718" y="5960"/>
                    <a:pt x="16858" y="3494"/>
                  </a:cubicBezTo>
                  <a:lnTo>
                    <a:pt x="16580" y="2101"/>
                  </a:lnTo>
                  <a:cubicBezTo>
                    <a:pt x="16580" y="2101"/>
                    <a:pt x="15311" y="4982"/>
                    <a:pt x="10867" y="4982"/>
                  </a:cubicBezTo>
                  <a:cubicBezTo>
                    <a:pt x="9692" y="4982"/>
                    <a:pt x="8294" y="4780"/>
                    <a:pt x="6639" y="4271"/>
                  </a:cubicBezTo>
                  <a:cubicBezTo>
                    <a:pt x="6639" y="4269"/>
                    <a:pt x="2794" y="3057"/>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0;p67">
              <a:extLst>
                <a:ext uri="{FF2B5EF4-FFF2-40B4-BE49-F238E27FC236}">
                  <a16:creationId xmlns:a16="http://schemas.microsoft.com/office/drawing/2014/main" id="{EE431AA0-0DD2-4A22-9EA4-6F1CDF84A5F9}"/>
                </a:ext>
              </a:extLst>
            </p:cNvPr>
            <p:cNvSpPr/>
            <p:nvPr/>
          </p:nvSpPr>
          <p:spPr>
            <a:xfrm>
              <a:off x="4651550" y="3608775"/>
              <a:ext cx="78600" cy="128550"/>
            </a:xfrm>
            <a:custGeom>
              <a:avLst/>
              <a:gdLst/>
              <a:ahLst/>
              <a:cxnLst/>
              <a:rect l="l" t="t" r="r" b="b"/>
              <a:pathLst>
                <a:path w="3144" h="5142" extrusionOk="0">
                  <a:moveTo>
                    <a:pt x="1063" y="1"/>
                  </a:moveTo>
                  <a:cubicBezTo>
                    <a:pt x="890" y="2496"/>
                    <a:pt x="0" y="5142"/>
                    <a:pt x="0" y="5142"/>
                  </a:cubicBezTo>
                  <a:cubicBezTo>
                    <a:pt x="1016" y="2993"/>
                    <a:pt x="3144" y="2149"/>
                    <a:pt x="3144" y="2149"/>
                  </a:cubicBezTo>
                  <a:cubicBezTo>
                    <a:pt x="2080" y="501"/>
                    <a:pt x="1063" y="1"/>
                    <a:pt x="1063" y="1"/>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1;p67">
              <a:extLst>
                <a:ext uri="{FF2B5EF4-FFF2-40B4-BE49-F238E27FC236}">
                  <a16:creationId xmlns:a16="http://schemas.microsoft.com/office/drawing/2014/main" id="{700EDA37-023B-45FB-A8D5-16A44CABCE8B}"/>
                </a:ext>
              </a:extLst>
            </p:cNvPr>
            <p:cNvSpPr/>
            <p:nvPr/>
          </p:nvSpPr>
          <p:spPr>
            <a:xfrm>
              <a:off x="4674725" y="3599275"/>
              <a:ext cx="67925" cy="64625"/>
            </a:xfrm>
            <a:custGeom>
              <a:avLst/>
              <a:gdLst/>
              <a:ahLst/>
              <a:cxnLst/>
              <a:rect l="l" t="t" r="r" b="b"/>
              <a:pathLst>
                <a:path w="2717" h="2585" extrusionOk="0">
                  <a:moveTo>
                    <a:pt x="344" y="1"/>
                  </a:moveTo>
                  <a:cubicBezTo>
                    <a:pt x="170" y="1"/>
                    <a:pt x="0" y="200"/>
                    <a:pt x="136" y="381"/>
                  </a:cubicBezTo>
                  <a:cubicBezTo>
                    <a:pt x="737" y="1181"/>
                    <a:pt x="1437" y="1903"/>
                    <a:pt x="2217" y="2530"/>
                  </a:cubicBezTo>
                  <a:cubicBezTo>
                    <a:pt x="2264" y="2569"/>
                    <a:pt x="2314" y="2585"/>
                    <a:pt x="2362" y="2585"/>
                  </a:cubicBezTo>
                  <a:cubicBezTo>
                    <a:pt x="2557" y="2585"/>
                    <a:pt x="2716" y="2312"/>
                    <a:pt x="2521" y="2156"/>
                  </a:cubicBezTo>
                  <a:cubicBezTo>
                    <a:pt x="1773" y="1555"/>
                    <a:pt x="1103" y="863"/>
                    <a:pt x="526" y="96"/>
                  </a:cubicBezTo>
                  <a:cubicBezTo>
                    <a:pt x="475" y="29"/>
                    <a:pt x="409"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2;p67">
              <a:extLst>
                <a:ext uri="{FF2B5EF4-FFF2-40B4-BE49-F238E27FC236}">
                  <a16:creationId xmlns:a16="http://schemas.microsoft.com/office/drawing/2014/main" id="{218A474D-FF2B-4EC1-B8C4-5921A10815DA}"/>
                </a:ext>
              </a:extLst>
            </p:cNvPr>
            <p:cNvSpPr/>
            <p:nvPr/>
          </p:nvSpPr>
          <p:spPr>
            <a:xfrm>
              <a:off x="3140750" y="4793350"/>
              <a:ext cx="1619850" cy="683375"/>
            </a:xfrm>
            <a:custGeom>
              <a:avLst/>
              <a:gdLst/>
              <a:ahLst/>
              <a:cxnLst/>
              <a:rect l="l" t="t" r="r" b="b"/>
              <a:pathLst>
                <a:path w="64794" h="27335" extrusionOk="0">
                  <a:moveTo>
                    <a:pt x="17868" y="1"/>
                  </a:moveTo>
                  <a:cubicBezTo>
                    <a:pt x="17868" y="1"/>
                    <a:pt x="4785" y="19732"/>
                    <a:pt x="0" y="27334"/>
                  </a:cubicBezTo>
                  <a:lnTo>
                    <a:pt x="64325" y="20764"/>
                  </a:lnTo>
                  <a:lnTo>
                    <a:pt x="64793" y="6359"/>
                  </a:lnTo>
                  <a:lnTo>
                    <a:pt x="64793" y="6359"/>
                  </a:lnTo>
                  <a:cubicBezTo>
                    <a:pt x="64793" y="6359"/>
                    <a:pt x="61497" y="8252"/>
                    <a:pt x="53607" y="8252"/>
                  </a:cubicBezTo>
                  <a:cubicBezTo>
                    <a:pt x="46156" y="8252"/>
                    <a:pt x="34608" y="6564"/>
                    <a:pt x="17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3;p67">
              <a:extLst>
                <a:ext uri="{FF2B5EF4-FFF2-40B4-BE49-F238E27FC236}">
                  <a16:creationId xmlns:a16="http://schemas.microsoft.com/office/drawing/2014/main" id="{C4AE5844-6D77-45BD-AE31-9FF8F04C2210}"/>
                </a:ext>
              </a:extLst>
            </p:cNvPr>
            <p:cNvSpPr/>
            <p:nvPr/>
          </p:nvSpPr>
          <p:spPr>
            <a:xfrm>
              <a:off x="4024925" y="1651250"/>
              <a:ext cx="183425" cy="366625"/>
            </a:xfrm>
            <a:custGeom>
              <a:avLst/>
              <a:gdLst/>
              <a:ahLst/>
              <a:cxnLst/>
              <a:rect l="l" t="t" r="r" b="b"/>
              <a:pathLst>
                <a:path w="7337" h="14665" extrusionOk="0">
                  <a:moveTo>
                    <a:pt x="7336" y="0"/>
                  </a:moveTo>
                  <a:lnTo>
                    <a:pt x="0" y="14323"/>
                  </a:lnTo>
                  <a:cubicBezTo>
                    <a:pt x="0" y="14323"/>
                    <a:pt x="1471" y="14664"/>
                    <a:pt x="2849" y="14664"/>
                  </a:cubicBezTo>
                  <a:cubicBezTo>
                    <a:pt x="3397" y="14664"/>
                    <a:pt x="3930" y="14610"/>
                    <a:pt x="4350" y="14460"/>
                  </a:cubicBezTo>
                  <a:cubicBezTo>
                    <a:pt x="4350" y="14460"/>
                    <a:pt x="4382" y="7797"/>
                    <a:pt x="7336"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956;p116">
            <a:extLst>
              <a:ext uri="{FF2B5EF4-FFF2-40B4-BE49-F238E27FC236}">
                <a16:creationId xmlns:a16="http://schemas.microsoft.com/office/drawing/2014/main" id="{14B570F3-5C5A-4D6E-9B58-A10CEFC819B7}"/>
              </a:ext>
            </a:extLst>
          </p:cNvPr>
          <p:cNvGrpSpPr/>
          <p:nvPr/>
        </p:nvGrpSpPr>
        <p:grpSpPr>
          <a:xfrm>
            <a:off x="3990925" y="1079899"/>
            <a:ext cx="581075" cy="531525"/>
            <a:chOff x="4371600" y="3807750"/>
            <a:chExt cx="581075" cy="531525"/>
          </a:xfrm>
        </p:grpSpPr>
        <p:sp>
          <p:nvSpPr>
            <p:cNvPr id="18" name="Google Shape;3957;p116">
              <a:extLst>
                <a:ext uri="{FF2B5EF4-FFF2-40B4-BE49-F238E27FC236}">
                  <a16:creationId xmlns:a16="http://schemas.microsoft.com/office/drawing/2014/main" id="{F86AE936-1991-4F73-9484-1D37B2E789F5}"/>
                </a:ext>
              </a:extLst>
            </p:cNvPr>
            <p:cNvSpPr/>
            <p:nvPr/>
          </p:nvSpPr>
          <p:spPr>
            <a:xfrm>
              <a:off x="4713750" y="3850225"/>
              <a:ext cx="53500" cy="93550"/>
            </a:xfrm>
            <a:custGeom>
              <a:avLst/>
              <a:gdLst/>
              <a:ahLst/>
              <a:cxnLst/>
              <a:rect l="l" t="t" r="r" b="b"/>
              <a:pathLst>
                <a:path w="2140" h="3742" extrusionOk="0">
                  <a:moveTo>
                    <a:pt x="1745" y="0"/>
                  </a:moveTo>
                  <a:cubicBezTo>
                    <a:pt x="1612" y="0"/>
                    <a:pt x="1485" y="77"/>
                    <a:pt x="1428" y="207"/>
                  </a:cubicBezTo>
                  <a:lnTo>
                    <a:pt x="80" y="3254"/>
                  </a:lnTo>
                  <a:cubicBezTo>
                    <a:pt x="1" y="3429"/>
                    <a:pt x="81" y="3633"/>
                    <a:pt x="256" y="3711"/>
                  </a:cubicBezTo>
                  <a:cubicBezTo>
                    <a:pt x="301" y="3732"/>
                    <a:pt x="349" y="3741"/>
                    <a:pt x="397" y="3741"/>
                  </a:cubicBezTo>
                  <a:cubicBezTo>
                    <a:pt x="530" y="3741"/>
                    <a:pt x="656" y="3664"/>
                    <a:pt x="714" y="3534"/>
                  </a:cubicBezTo>
                  <a:lnTo>
                    <a:pt x="2062" y="487"/>
                  </a:lnTo>
                  <a:cubicBezTo>
                    <a:pt x="2140" y="313"/>
                    <a:pt x="2061" y="107"/>
                    <a:pt x="1885" y="30"/>
                  </a:cubicBezTo>
                  <a:cubicBezTo>
                    <a:pt x="1839" y="10"/>
                    <a:pt x="1792"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3958;p116">
              <a:extLst>
                <a:ext uri="{FF2B5EF4-FFF2-40B4-BE49-F238E27FC236}">
                  <a16:creationId xmlns:a16="http://schemas.microsoft.com/office/drawing/2014/main" id="{DB92BF1D-20A5-4E5A-8C30-8CEFC2381A69}"/>
                </a:ext>
              </a:extLst>
            </p:cNvPr>
            <p:cNvSpPr/>
            <p:nvPr/>
          </p:nvSpPr>
          <p:spPr>
            <a:xfrm>
              <a:off x="4741275" y="4191300"/>
              <a:ext cx="67100" cy="82300"/>
            </a:xfrm>
            <a:custGeom>
              <a:avLst/>
              <a:gdLst/>
              <a:ahLst/>
              <a:cxnLst/>
              <a:rect l="l" t="t" r="r" b="b"/>
              <a:pathLst>
                <a:path w="2684" h="3292" extrusionOk="0">
                  <a:moveTo>
                    <a:pt x="393" y="0"/>
                  </a:moveTo>
                  <a:cubicBezTo>
                    <a:pt x="322" y="0"/>
                    <a:pt x="251" y="22"/>
                    <a:pt x="189" y="67"/>
                  </a:cubicBezTo>
                  <a:cubicBezTo>
                    <a:pt x="35" y="180"/>
                    <a:pt x="1" y="396"/>
                    <a:pt x="114" y="552"/>
                  </a:cubicBezTo>
                  <a:lnTo>
                    <a:pt x="2010" y="3150"/>
                  </a:lnTo>
                  <a:lnTo>
                    <a:pt x="2010" y="3149"/>
                  </a:lnTo>
                  <a:cubicBezTo>
                    <a:pt x="2077" y="3242"/>
                    <a:pt x="2183" y="3292"/>
                    <a:pt x="2290" y="3292"/>
                  </a:cubicBezTo>
                  <a:cubicBezTo>
                    <a:pt x="2361" y="3292"/>
                    <a:pt x="2433" y="3270"/>
                    <a:pt x="2495" y="3225"/>
                  </a:cubicBezTo>
                  <a:cubicBezTo>
                    <a:pt x="2649" y="3112"/>
                    <a:pt x="2683" y="2895"/>
                    <a:pt x="2570" y="2740"/>
                  </a:cubicBezTo>
                  <a:lnTo>
                    <a:pt x="674" y="143"/>
                  </a:lnTo>
                  <a:cubicBezTo>
                    <a:pt x="606" y="50"/>
                    <a:pt x="501"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3959;p116">
              <a:extLst>
                <a:ext uri="{FF2B5EF4-FFF2-40B4-BE49-F238E27FC236}">
                  <a16:creationId xmlns:a16="http://schemas.microsoft.com/office/drawing/2014/main" id="{0A990E58-A980-42D5-9C77-67BD9943781C}"/>
                </a:ext>
              </a:extLst>
            </p:cNvPr>
            <p:cNvSpPr/>
            <p:nvPr/>
          </p:nvSpPr>
          <p:spPr>
            <a:xfrm>
              <a:off x="4806575" y="4041325"/>
              <a:ext cx="99600" cy="26100"/>
            </a:xfrm>
            <a:custGeom>
              <a:avLst/>
              <a:gdLst/>
              <a:ahLst/>
              <a:cxnLst/>
              <a:rect l="l" t="t" r="r" b="b"/>
              <a:pathLst>
                <a:path w="3984" h="1044" extrusionOk="0">
                  <a:moveTo>
                    <a:pt x="3618" y="1"/>
                  </a:moveTo>
                  <a:cubicBezTo>
                    <a:pt x="3606" y="1"/>
                    <a:pt x="3594" y="2"/>
                    <a:pt x="3582" y="3"/>
                  </a:cubicBezTo>
                  <a:lnTo>
                    <a:pt x="339" y="351"/>
                  </a:lnTo>
                  <a:cubicBezTo>
                    <a:pt x="147" y="361"/>
                    <a:pt x="1" y="524"/>
                    <a:pt x="10" y="716"/>
                  </a:cubicBezTo>
                  <a:cubicBezTo>
                    <a:pt x="21" y="901"/>
                    <a:pt x="173" y="1044"/>
                    <a:pt x="357" y="1044"/>
                  </a:cubicBezTo>
                  <a:cubicBezTo>
                    <a:pt x="363" y="1044"/>
                    <a:pt x="369" y="1043"/>
                    <a:pt x="375" y="1043"/>
                  </a:cubicBezTo>
                  <a:cubicBezTo>
                    <a:pt x="387" y="1043"/>
                    <a:pt x="398" y="1042"/>
                    <a:pt x="412" y="1041"/>
                  </a:cubicBezTo>
                  <a:lnTo>
                    <a:pt x="3655" y="694"/>
                  </a:lnTo>
                  <a:cubicBezTo>
                    <a:pt x="3846" y="672"/>
                    <a:pt x="3983" y="502"/>
                    <a:pt x="3963" y="311"/>
                  </a:cubicBezTo>
                  <a:cubicBezTo>
                    <a:pt x="3944" y="134"/>
                    <a:pt x="3793" y="1"/>
                    <a:pt x="3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1" name="Google Shape;3960;p116">
              <a:extLst>
                <a:ext uri="{FF2B5EF4-FFF2-40B4-BE49-F238E27FC236}">
                  <a16:creationId xmlns:a16="http://schemas.microsoft.com/office/drawing/2014/main" id="{3E6BA55A-D081-4966-A7A7-CDFCADD639B1}"/>
                </a:ext>
              </a:extLst>
            </p:cNvPr>
            <p:cNvSpPr/>
            <p:nvPr/>
          </p:nvSpPr>
          <p:spPr>
            <a:xfrm>
              <a:off x="4487150" y="3900375"/>
              <a:ext cx="350325" cy="350325"/>
            </a:xfrm>
            <a:custGeom>
              <a:avLst/>
              <a:gdLst/>
              <a:ahLst/>
              <a:cxnLst/>
              <a:rect l="l" t="t" r="r" b="b"/>
              <a:pathLst>
                <a:path w="14013" h="14013" extrusionOk="0">
                  <a:moveTo>
                    <a:pt x="7007" y="0"/>
                  </a:moveTo>
                  <a:cubicBezTo>
                    <a:pt x="3138" y="0"/>
                    <a:pt x="1" y="3137"/>
                    <a:pt x="1" y="7006"/>
                  </a:cubicBezTo>
                  <a:cubicBezTo>
                    <a:pt x="1" y="10876"/>
                    <a:pt x="3138" y="14012"/>
                    <a:pt x="7007" y="14012"/>
                  </a:cubicBezTo>
                  <a:cubicBezTo>
                    <a:pt x="10877" y="14012"/>
                    <a:pt x="14013" y="10876"/>
                    <a:pt x="14013" y="7006"/>
                  </a:cubicBezTo>
                  <a:cubicBezTo>
                    <a:pt x="14013" y="3137"/>
                    <a:pt x="10877"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3961;p116">
              <a:extLst>
                <a:ext uri="{FF2B5EF4-FFF2-40B4-BE49-F238E27FC236}">
                  <a16:creationId xmlns:a16="http://schemas.microsoft.com/office/drawing/2014/main" id="{69D2F188-EEB8-43BB-837C-688DB27094DA}"/>
                </a:ext>
              </a:extLst>
            </p:cNvPr>
            <p:cNvSpPr/>
            <p:nvPr/>
          </p:nvSpPr>
          <p:spPr>
            <a:xfrm>
              <a:off x="4553800" y="4205850"/>
              <a:ext cx="52725" cy="91825"/>
            </a:xfrm>
            <a:custGeom>
              <a:avLst/>
              <a:gdLst/>
              <a:ahLst/>
              <a:cxnLst/>
              <a:rect l="l" t="t" r="r" b="b"/>
              <a:pathLst>
                <a:path w="2109" h="3673" extrusionOk="0">
                  <a:moveTo>
                    <a:pt x="1714" y="1"/>
                  </a:moveTo>
                  <a:cubicBezTo>
                    <a:pt x="1580" y="1"/>
                    <a:pt x="1453" y="78"/>
                    <a:pt x="1396" y="207"/>
                  </a:cubicBezTo>
                  <a:lnTo>
                    <a:pt x="78" y="3185"/>
                  </a:lnTo>
                  <a:cubicBezTo>
                    <a:pt x="0" y="3360"/>
                    <a:pt x="79" y="3566"/>
                    <a:pt x="255" y="3642"/>
                  </a:cubicBezTo>
                  <a:cubicBezTo>
                    <a:pt x="301" y="3663"/>
                    <a:pt x="348" y="3672"/>
                    <a:pt x="395" y="3672"/>
                  </a:cubicBezTo>
                  <a:cubicBezTo>
                    <a:pt x="529" y="3672"/>
                    <a:pt x="656" y="3595"/>
                    <a:pt x="713" y="3465"/>
                  </a:cubicBezTo>
                  <a:lnTo>
                    <a:pt x="2030" y="489"/>
                  </a:lnTo>
                  <a:cubicBezTo>
                    <a:pt x="2108" y="313"/>
                    <a:pt x="2028" y="108"/>
                    <a:pt x="1854" y="31"/>
                  </a:cubicBezTo>
                  <a:cubicBezTo>
                    <a:pt x="1808" y="10"/>
                    <a:pt x="1761" y="1"/>
                    <a:pt x="1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3962;p116">
              <a:extLst>
                <a:ext uri="{FF2B5EF4-FFF2-40B4-BE49-F238E27FC236}">
                  <a16:creationId xmlns:a16="http://schemas.microsoft.com/office/drawing/2014/main" id="{CAE1795D-6BD9-49F3-8A25-D78369D250D9}"/>
                </a:ext>
              </a:extLst>
            </p:cNvPr>
            <p:cNvSpPr/>
            <p:nvPr/>
          </p:nvSpPr>
          <p:spPr>
            <a:xfrm>
              <a:off x="4513775" y="3874425"/>
              <a:ext cx="67825" cy="83375"/>
            </a:xfrm>
            <a:custGeom>
              <a:avLst/>
              <a:gdLst/>
              <a:ahLst/>
              <a:cxnLst/>
              <a:rect l="l" t="t" r="r" b="b"/>
              <a:pathLst>
                <a:path w="2713" h="3335" extrusionOk="0">
                  <a:moveTo>
                    <a:pt x="393" y="1"/>
                  </a:moveTo>
                  <a:cubicBezTo>
                    <a:pt x="322" y="1"/>
                    <a:pt x="251" y="22"/>
                    <a:pt x="189" y="67"/>
                  </a:cubicBezTo>
                  <a:cubicBezTo>
                    <a:pt x="34" y="180"/>
                    <a:pt x="1" y="398"/>
                    <a:pt x="114" y="552"/>
                  </a:cubicBezTo>
                  <a:lnTo>
                    <a:pt x="2039" y="3191"/>
                  </a:lnTo>
                  <a:lnTo>
                    <a:pt x="2039" y="3192"/>
                  </a:lnTo>
                  <a:cubicBezTo>
                    <a:pt x="2107" y="3285"/>
                    <a:pt x="2213" y="3334"/>
                    <a:pt x="2320" y="3334"/>
                  </a:cubicBezTo>
                  <a:cubicBezTo>
                    <a:pt x="2391" y="3334"/>
                    <a:pt x="2463" y="3313"/>
                    <a:pt x="2524" y="3268"/>
                  </a:cubicBezTo>
                  <a:cubicBezTo>
                    <a:pt x="2679" y="3155"/>
                    <a:pt x="2713" y="2937"/>
                    <a:pt x="2600" y="2783"/>
                  </a:cubicBezTo>
                  <a:lnTo>
                    <a:pt x="673" y="143"/>
                  </a:lnTo>
                  <a:cubicBezTo>
                    <a:pt x="605" y="50"/>
                    <a:pt x="500"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3963;p116">
              <a:extLst>
                <a:ext uri="{FF2B5EF4-FFF2-40B4-BE49-F238E27FC236}">
                  <a16:creationId xmlns:a16="http://schemas.microsoft.com/office/drawing/2014/main" id="{020061E8-9ECD-4534-AF99-36B4C355A2D8}"/>
                </a:ext>
              </a:extLst>
            </p:cNvPr>
            <p:cNvSpPr/>
            <p:nvPr/>
          </p:nvSpPr>
          <p:spPr>
            <a:xfrm>
              <a:off x="4418775" y="4079950"/>
              <a:ext cx="98900" cy="26050"/>
            </a:xfrm>
            <a:custGeom>
              <a:avLst/>
              <a:gdLst/>
              <a:ahLst/>
              <a:cxnLst/>
              <a:rect l="l" t="t" r="r" b="b"/>
              <a:pathLst>
                <a:path w="3956" h="1042" extrusionOk="0">
                  <a:moveTo>
                    <a:pt x="3589" y="0"/>
                  </a:moveTo>
                  <a:cubicBezTo>
                    <a:pt x="3577" y="0"/>
                    <a:pt x="3565" y="1"/>
                    <a:pt x="3552" y="2"/>
                  </a:cubicBezTo>
                  <a:lnTo>
                    <a:pt x="327" y="349"/>
                  </a:lnTo>
                  <a:cubicBezTo>
                    <a:pt x="140" y="365"/>
                    <a:pt x="0" y="525"/>
                    <a:pt x="10" y="713"/>
                  </a:cubicBezTo>
                  <a:cubicBezTo>
                    <a:pt x="19" y="897"/>
                    <a:pt x="172" y="1041"/>
                    <a:pt x="356" y="1041"/>
                  </a:cubicBezTo>
                  <a:cubicBezTo>
                    <a:pt x="358" y="1041"/>
                    <a:pt x="361" y="1041"/>
                    <a:pt x="364" y="1041"/>
                  </a:cubicBezTo>
                  <a:cubicBezTo>
                    <a:pt x="376" y="1041"/>
                    <a:pt x="388" y="1040"/>
                    <a:pt x="401" y="1039"/>
                  </a:cubicBezTo>
                  <a:lnTo>
                    <a:pt x="3627" y="693"/>
                  </a:lnTo>
                  <a:cubicBezTo>
                    <a:pt x="3817" y="671"/>
                    <a:pt x="3955" y="501"/>
                    <a:pt x="3935" y="310"/>
                  </a:cubicBezTo>
                  <a:cubicBezTo>
                    <a:pt x="3915" y="132"/>
                    <a:pt x="3765" y="0"/>
                    <a:pt x="3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3964;p116">
              <a:extLst>
                <a:ext uri="{FF2B5EF4-FFF2-40B4-BE49-F238E27FC236}">
                  <a16:creationId xmlns:a16="http://schemas.microsoft.com/office/drawing/2014/main" id="{0468C448-C837-4B2E-9EAA-CA8D0EA6EE95}"/>
                </a:ext>
              </a:extLst>
            </p:cNvPr>
            <p:cNvSpPr/>
            <p:nvPr/>
          </p:nvSpPr>
          <p:spPr>
            <a:xfrm>
              <a:off x="4477950" y="3833500"/>
              <a:ext cx="66350" cy="60000"/>
            </a:xfrm>
            <a:custGeom>
              <a:avLst/>
              <a:gdLst/>
              <a:ahLst/>
              <a:cxnLst/>
              <a:rect l="l" t="t" r="r" b="b"/>
              <a:pathLst>
                <a:path w="2654" h="2400" extrusionOk="0">
                  <a:moveTo>
                    <a:pt x="1284" y="1"/>
                  </a:moveTo>
                  <a:cubicBezTo>
                    <a:pt x="1025" y="1"/>
                    <a:pt x="768" y="84"/>
                    <a:pt x="554" y="248"/>
                  </a:cubicBezTo>
                  <a:cubicBezTo>
                    <a:pt x="170" y="544"/>
                    <a:pt x="0" y="1042"/>
                    <a:pt x="126" y="1510"/>
                  </a:cubicBezTo>
                  <a:cubicBezTo>
                    <a:pt x="252" y="1979"/>
                    <a:pt x="647" y="2326"/>
                    <a:pt x="1128" y="2389"/>
                  </a:cubicBezTo>
                  <a:cubicBezTo>
                    <a:pt x="1180" y="2396"/>
                    <a:pt x="1232" y="2400"/>
                    <a:pt x="1283" y="2400"/>
                  </a:cubicBezTo>
                  <a:cubicBezTo>
                    <a:pt x="1708" y="2400"/>
                    <a:pt x="2107" y="2173"/>
                    <a:pt x="2322" y="1799"/>
                  </a:cubicBezTo>
                  <a:cubicBezTo>
                    <a:pt x="2654" y="1226"/>
                    <a:pt x="2457" y="494"/>
                    <a:pt x="1884" y="162"/>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3965;p116">
              <a:extLst>
                <a:ext uri="{FF2B5EF4-FFF2-40B4-BE49-F238E27FC236}">
                  <a16:creationId xmlns:a16="http://schemas.microsoft.com/office/drawing/2014/main" id="{8D10DAE7-03D8-4C1D-9844-3C920224BCFA}"/>
                </a:ext>
              </a:extLst>
            </p:cNvPr>
            <p:cNvSpPr/>
            <p:nvPr/>
          </p:nvSpPr>
          <p:spPr>
            <a:xfrm>
              <a:off x="4610000" y="4129225"/>
              <a:ext cx="60950" cy="58625"/>
            </a:xfrm>
            <a:custGeom>
              <a:avLst/>
              <a:gdLst/>
              <a:ahLst/>
              <a:cxnLst/>
              <a:rect l="l" t="t" r="r" b="b"/>
              <a:pathLst>
                <a:path w="2438" h="2345" extrusionOk="0">
                  <a:moveTo>
                    <a:pt x="1265" y="1"/>
                  </a:moveTo>
                  <a:cubicBezTo>
                    <a:pt x="791" y="1"/>
                    <a:pt x="363" y="286"/>
                    <a:pt x="182" y="724"/>
                  </a:cubicBezTo>
                  <a:cubicBezTo>
                    <a:pt x="1" y="1162"/>
                    <a:pt x="101" y="1666"/>
                    <a:pt x="437" y="2002"/>
                  </a:cubicBezTo>
                  <a:cubicBezTo>
                    <a:pt x="661" y="2226"/>
                    <a:pt x="960" y="2345"/>
                    <a:pt x="1265" y="2345"/>
                  </a:cubicBezTo>
                  <a:cubicBezTo>
                    <a:pt x="1416" y="2345"/>
                    <a:pt x="1569" y="2316"/>
                    <a:pt x="1714" y="2256"/>
                  </a:cubicBezTo>
                  <a:cubicBezTo>
                    <a:pt x="2152" y="2075"/>
                    <a:pt x="2437" y="1647"/>
                    <a:pt x="2437" y="1173"/>
                  </a:cubicBezTo>
                  <a:cubicBezTo>
                    <a:pt x="2437" y="525"/>
                    <a:pt x="1913" y="1"/>
                    <a:pt x="1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3966;p116">
              <a:extLst>
                <a:ext uri="{FF2B5EF4-FFF2-40B4-BE49-F238E27FC236}">
                  <a16:creationId xmlns:a16="http://schemas.microsoft.com/office/drawing/2014/main" id="{8176F7AE-56FA-439F-9532-CE0F413AE7BE}"/>
                </a:ext>
              </a:extLst>
            </p:cNvPr>
            <p:cNvSpPr/>
            <p:nvPr/>
          </p:nvSpPr>
          <p:spPr>
            <a:xfrm>
              <a:off x="4612300" y="4129225"/>
              <a:ext cx="44975" cy="58625"/>
            </a:xfrm>
            <a:custGeom>
              <a:avLst/>
              <a:gdLst/>
              <a:ahLst/>
              <a:cxnLst/>
              <a:rect l="l" t="t" r="r" b="b"/>
              <a:pathLst>
                <a:path w="1799" h="2345" extrusionOk="0">
                  <a:moveTo>
                    <a:pt x="1173" y="1"/>
                  </a:moveTo>
                  <a:cubicBezTo>
                    <a:pt x="978" y="1"/>
                    <a:pt x="783" y="49"/>
                    <a:pt x="607" y="147"/>
                  </a:cubicBezTo>
                  <a:cubicBezTo>
                    <a:pt x="233" y="352"/>
                    <a:pt x="1" y="746"/>
                    <a:pt x="1" y="1173"/>
                  </a:cubicBezTo>
                  <a:cubicBezTo>
                    <a:pt x="1" y="1599"/>
                    <a:pt x="233" y="1992"/>
                    <a:pt x="607" y="2199"/>
                  </a:cubicBezTo>
                  <a:cubicBezTo>
                    <a:pt x="783" y="2296"/>
                    <a:pt x="978" y="2345"/>
                    <a:pt x="1173" y="2345"/>
                  </a:cubicBezTo>
                  <a:cubicBezTo>
                    <a:pt x="1390" y="2345"/>
                    <a:pt x="1608" y="2284"/>
                    <a:pt x="1798" y="2164"/>
                  </a:cubicBezTo>
                  <a:cubicBezTo>
                    <a:pt x="1457" y="1950"/>
                    <a:pt x="1251" y="1576"/>
                    <a:pt x="1251" y="1173"/>
                  </a:cubicBezTo>
                  <a:cubicBezTo>
                    <a:pt x="1251" y="770"/>
                    <a:pt x="1457" y="396"/>
                    <a:pt x="1798" y="181"/>
                  </a:cubicBezTo>
                  <a:cubicBezTo>
                    <a:pt x="1608" y="61"/>
                    <a:pt x="1391" y="1"/>
                    <a:pt x="1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3967;p116">
              <a:extLst>
                <a:ext uri="{FF2B5EF4-FFF2-40B4-BE49-F238E27FC236}">
                  <a16:creationId xmlns:a16="http://schemas.microsoft.com/office/drawing/2014/main" id="{63948C61-ADAB-4603-A93C-08D3EDBAE01D}"/>
                </a:ext>
              </a:extLst>
            </p:cNvPr>
            <p:cNvSpPr/>
            <p:nvPr/>
          </p:nvSpPr>
          <p:spPr>
            <a:xfrm>
              <a:off x="4705475" y="4078350"/>
              <a:ext cx="34500" cy="33175"/>
            </a:xfrm>
            <a:custGeom>
              <a:avLst/>
              <a:gdLst/>
              <a:ahLst/>
              <a:cxnLst/>
              <a:rect l="l" t="t" r="r" b="b"/>
              <a:pathLst>
                <a:path w="1380" h="1327" extrusionOk="0">
                  <a:moveTo>
                    <a:pt x="716" y="0"/>
                  </a:moveTo>
                  <a:cubicBezTo>
                    <a:pt x="448" y="0"/>
                    <a:pt x="206" y="161"/>
                    <a:pt x="103" y="409"/>
                  </a:cubicBezTo>
                  <a:cubicBezTo>
                    <a:pt x="0" y="658"/>
                    <a:pt x="57" y="942"/>
                    <a:pt x="247" y="1133"/>
                  </a:cubicBezTo>
                  <a:cubicBezTo>
                    <a:pt x="373" y="1260"/>
                    <a:pt x="543" y="1327"/>
                    <a:pt x="715" y="1327"/>
                  </a:cubicBezTo>
                  <a:cubicBezTo>
                    <a:pt x="801" y="1327"/>
                    <a:pt x="888" y="1310"/>
                    <a:pt x="970" y="1276"/>
                  </a:cubicBezTo>
                  <a:cubicBezTo>
                    <a:pt x="1217" y="1173"/>
                    <a:pt x="1379" y="932"/>
                    <a:pt x="1379" y="663"/>
                  </a:cubicBezTo>
                  <a:cubicBezTo>
                    <a:pt x="1379" y="297"/>
                    <a:pt x="1082" y="0"/>
                    <a:pt x="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3968;p116">
              <a:extLst>
                <a:ext uri="{FF2B5EF4-FFF2-40B4-BE49-F238E27FC236}">
                  <a16:creationId xmlns:a16="http://schemas.microsoft.com/office/drawing/2014/main" id="{BEB90A72-BD25-4DBB-9C3D-15958908D8AC}"/>
                </a:ext>
              </a:extLst>
            </p:cNvPr>
            <p:cNvSpPr/>
            <p:nvPr/>
          </p:nvSpPr>
          <p:spPr>
            <a:xfrm>
              <a:off x="4706750" y="4078325"/>
              <a:ext cx="29675" cy="33200"/>
            </a:xfrm>
            <a:custGeom>
              <a:avLst/>
              <a:gdLst/>
              <a:ahLst/>
              <a:cxnLst/>
              <a:rect l="l" t="t" r="r" b="b"/>
              <a:pathLst>
                <a:path w="1187" h="1328" extrusionOk="0">
                  <a:moveTo>
                    <a:pt x="664" y="1"/>
                  </a:moveTo>
                  <a:cubicBezTo>
                    <a:pt x="592" y="1"/>
                    <a:pt x="519" y="13"/>
                    <a:pt x="448" y="37"/>
                  </a:cubicBezTo>
                  <a:cubicBezTo>
                    <a:pt x="181" y="129"/>
                    <a:pt x="1" y="382"/>
                    <a:pt x="1" y="664"/>
                  </a:cubicBezTo>
                  <a:cubicBezTo>
                    <a:pt x="1" y="947"/>
                    <a:pt x="181" y="1199"/>
                    <a:pt x="448" y="1292"/>
                  </a:cubicBezTo>
                  <a:cubicBezTo>
                    <a:pt x="519" y="1316"/>
                    <a:pt x="592" y="1328"/>
                    <a:pt x="664" y="1328"/>
                  </a:cubicBezTo>
                  <a:cubicBezTo>
                    <a:pt x="864" y="1328"/>
                    <a:pt x="1058" y="1237"/>
                    <a:pt x="1187" y="1073"/>
                  </a:cubicBezTo>
                  <a:cubicBezTo>
                    <a:pt x="1095" y="956"/>
                    <a:pt x="1045" y="812"/>
                    <a:pt x="1045" y="664"/>
                  </a:cubicBezTo>
                  <a:cubicBezTo>
                    <a:pt x="1045" y="516"/>
                    <a:pt x="1095" y="372"/>
                    <a:pt x="1187" y="256"/>
                  </a:cubicBezTo>
                  <a:cubicBezTo>
                    <a:pt x="1058" y="92"/>
                    <a:pt x="864" y="1"/>
                    <a:pt x="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3969;p116">
              <a:extLst>
                <a:ext uri="{FF2B5EF4-FFF2-40B4-BE49-F238E27FC236}">
                  <a16:creationId xmlns:a16="http://schemas.microsoft.com/office/drawing/2014/main" id="{C5677DB4-5BCC-4D84-BCDF-431275A346C6}"/>
                </a:ext>
              </a:extLst>
            </p:cNvPr>
            <p:cNvSpPr/>
            <p:nvPr/>
          </p:nvSpPr>
          <p:spPr>
            <a:xfrm>
              <a:off x="4590875" y="3986850"/>
              <a:ext cx="69525" cy="66875"/>
            </a:xfrm>
            <a:custGeom>
              <a:avLst/>
              <a:gdLst/>
              <a:ahLst/>
              <a:cxnLst/>
              <a:rect l="l" t="t" r="r" b="b"/>
              <a:pathLst>
                <a:path w="2781" h="2675" extrusionOk="0">
                  <a:moveTo>
                    <a:pt x="1444" y="0"/>
                  </a:moveTo>
                  <a:cubicBezTo>
                    <a:pt x="902" y="0"/>
                    <a:pt x="415" y="327"/>
                    <a:pt x="207" y="826"/>
                  </a:cubicBezTo>
                  <a:cubicBezTo>
                    <a:pt x="1" y="1325"/>
                    <a:pt x="115" y="1901"/>
                    <a:pt x="497" y="2283"/>
                  </a:cubicBezTo>
                  <a:cubicBezTo>
                    <a:pt x="753" y="2539"/>
                    <a:pt x="1095" y="2675"/>
                    <a:pt x="1443" y="2675"/>
                  </a:cubicBezTo>
                  <a:cubicBezTo>
                    <a:pt x="1615" y="2675"/>
                    <a:pt x="1789" y="2642"/>
                    <a:pt x="1954" y="2573"/>
                  </a:cubicBezTo>
                  <a:cubicBezTo>
                    <a:pt x="2454" y="2366"/>
                    <a:pt x="2780" y="1878"/>
                    <a:pt x="2780" y="1338"/>
                  </a:cubicBezTo>
                  <a:cubicBezTo>
                    <a:pt x="2780" y="599"/>
                    <a:pt x="2181" y="0"/>
                    <a:pt x="1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3970;p116">
              <a:extLst>
                <a:ext uri="{FF2B5EF4-FFF2-40B4-BE49-F238E27FC236}">
                  <a16:creationId xmlns:a16="http://schemas.microsoft.com/office/drawing/2014/main" id="{EB2D72D0-5DE5-4C07-BD77-0FDF850DAB7C}"/>
                </a:ext>
              </a:extLst>
            </p:cNvPr>
            <p:cNvSpPr/>
            <p:nvPr/>
          </p:nvSpPr>
          <p:spPr>
            <a:xfrm>
              <a:off x="4593525" y="3986850"/>
              <a:ext cx="49050" cy="66875"/>
            </a:xfrm>
            <a:custGeom>
              <a:avLst/>
              <a:gdLst/>
              <a:ahLst/>
              <a:cxnLst/>
              <a:rect l="l" t="t" r="r" b="b"/>
              <a:pathLst>
                <a:path w="1962" h="2675" extrusionOk="0">
                  <a:moveTo>
                    <a:pt x="1337" y="0"/>
                  </a:moveTo>
                  <a:cubicBezTo>
                    <a:pt x="1097" y="0"/>
                    <a:pt x="859" y="65"/>
                    <a:pt x="647" y="192"/>
                  </a:cubicBezTo>
                  <a:cubicBezTo>
                    <a:pt x="245" y="434"/>
                    <a:pt x="0" y="869"/>
                    <a:pt x="0" y="1338"/>
                  </a:cubicBezTo>
                  <a:cubicBezTo>
                    <a:pt x="0" y="1807"/>
                    <a:pt x="245" y="2241"/>
                    <a:pt x="647" y="2482"/>
                  </a:cubicBezTo>
                  <a:cubicBezTo>
                    <a:pt x="859" y="2610"/>
                    <a:pt x="1098" y="2675"/>
                    <a:pt x="1337" y="2675"/>
                  </a:cubicBezTo>
                  <a:cubicBezTo>
                    <a:pt x="1551" y="2675"/>
                    <a:pt x="1766" y="2623"/>
                    <a:pt x="1961" y="2520"/>
                  </a:cubicBezTo>
                  <a:cubicBezTo>
                    <a:pt x="1523" y="2289"/>
                    <a:pt x="1249" y="1833"/>
                    <a:pt x="1249" y="1338"/>
                  </a:cubicBezTo>
                  <a:cubicBezTo>
                    <a:pt x="1249" y="842"/>
                    <a:pt x="1523" y="387"/>
                    <a:pt x="1961" y="155"/>
                  </a:cubicBezTo>
                  <a:cubicBezTo>
                    <a:pt x="1765" y="52"/>
                    <a:pt x="1551" y="0"/>
                    <a:pt x="1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2" name="Google Shape;3971;p116">
              <a:extLst>
                <a:ext uri="{FF2B5EF4-FFF2-40B4-BE49-F238E27FC236}">
                  <a16:creationId xmlns:a16="http://schemas.microsoft.com/office/drawing/2014/main" id="{BDE41E04-0CC9-437C-A814-537B7C5B228C}"/>
                </a:ext>
              </a:extLst>
            </p:cNvPr>
            <p:cNvSpPr/>
            <p:nvPr/>
          </p:nvSpPr>
          <p:spPr>
            <a:xfrm>
              <a:off x="4553600" y="4070325"/>
              <a:ext cx="29350" cy="28225"/>
            </a:xfrm>
            <a:custGeom>
              <a:avLst/>
              <a:gdLst/>
              <a:ahLst/>
              <a:cxnLst/>
              <a:rect l="l" t="t" r="r" b="b"/>
              <a:pathLst>
                <a:path w="1174" h="1129" extrusionOk="0">
                  <a:moveTo>
                    <a:pt x="609" y="0"/>
                  </a:moveTo>
                  <a:cubicBezTo>
                    <a:pt x="381" y="0"/>
                    <a:pt x="176" y="138"/>
                    <a:pt x="88" y="349"/>
                  </a:cubicBezTo>
                  <a:cubicBezTo>
                    <a:pt x="1" y="559"/>
                    <a:pt x="50" y="802"/>
                    <a:pt x="211" y="963"/>
                  </a:cubicBezTo>
                  <a:cubicBezTo>
                    <a:pt x="318" y="1071"/>
                    <a:pt x="463" y="1128"/>
                    <a:pt x="609" y="1128"/>
                  </a:cubicBezTo>
                  <a:cubicBezTo>
                    <a:pt x="682" y="1128"/>
                    <a:pt x="755" y="1114"/>
                    <a:pt x="825" y="1085"/>
                  </a:cubicBezTo>
                  <a:cubicBezTo>
                    <a:pt x="1036" y="998"/>
                    <a:pt x="1173" y="792"/>
                    <a:pt x="1173" y="564"/>
                  </a:cubicBezTo>
                  <a:cubicBezTo>
                    <a:pt x="1173" y="253"/>
                    <a:pt x="921" y="0"/>
                    <a:pt x="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3" name="Google Shape;3972;p116">
              <a:extLst>
                <a:ext uri="{FF2B5EF4-FFF2-40B4-BE49-F238E27FC236}">
                  <a16:creationId xmlns:a16="http://schemas.microsoft.com/office/drawing/2014/main" id="{EB2D91E3-661D-46AE-9351-2F274010C24F}"/>
                </a:ext>
              </a:extLst>
            </p:cNvPr>
            <p:cNvSpPr/>
            <p:nvPr/>
          </p:nvSpPr>
          <p:spPr>
            <a:xfrm>
              <a:off x="4705225" y="3986850"/>
              <a:ext cx="39675" cy="38175"/>
            </a:xfrm>
            <a:custGeom>
              <a:avLst/>
              <a:gdLst/>
              <a:ahLst/>
              <a:cxnLst/>
              <a:rect l="l" t="t" r="r" b="b"/>
              <a:pathLst>
                <a:path w="1587" h="1527" extrusionOk="0">
                  <a:moveTo>
                    <a:pt x="824" y="0"/>
                  </a:moveTo>
                  <a:cubicBezTo>
                    <a:pt x="516" y="0"/>
                    <a:pt x="237" y="187"/>
                    <a:pt x="119" y="471"/>
                  </a:cubicBezTo>
                  <a:cubicBezTo>
                    <a:pt x="1" y="757"/>
                    <a:pt x="66" y="1084"/>
                    <a:pt x="284" y="1303"/>
                  </a:cubicBezTo>
                  <a:cubicBezTo>
                    <a:pt x="430" y="1449"/>
                    <a:pt x="625" y="1526"/>
                    <a:pt x="824" y="1526"/>
                  </a:cubicBezTo>
                  <a:cubicBezTo>
                    <a:pt x="922" y="1526"/>
                    <a:pt x="1021" y="1507"/>
                    <a:pt x="1116" y="1468"/>
                  </a:cubicBezTo>
                  <a:cubicBezTo>
                    <a:pt x="1401" y="1350"/>
                    <a:pt x="1587" y="1071"/>
                    <a:pt x="1587" y="763"/>
                  </a:cubicBezTo>
                  <a:cubicBezTo>
                    <a:pt x="1587" y="343"/>
                    <a:pt x="1245"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3973;p116">
              <a:extLst>
                <a:ext uri="{FF2B5EF4-FFF2-40B4-BE49-F238E27FC236}">
                  <a16:creationId xmlns:a16="http://schemas.microsoft.com/office/drawing/2014/main" id="{31B3B660-0BF0-4516-B22D-E0E09295346E}"/>
                </a:ext>
              </a:extLst>
            </p:cNvPr>
            <p:cNvSpPr/>
            <p:nvPr/>
          </p:nvSpPr>
          <p:spPr>
            <a:xfrm>
              <a:off x="4706725" y="3986850"/>
              <a:ext cx="34725" cy="38175"/>
            </a:xfrm>
            <a:custGeom>
              <a:avLst/>
              <a:gdLst/>
              <a:ahLst/>
              <a:cxnLst/>
              <a:rect l="l" t="t" r="r" b="b"/>
              <a:pathLst>
                <a:path w="1389" h="1527" extrusionOk="0">
                  <a:moveTo>
                    <a:pt x="763" y="0"/>
                  </a:moveTo>
                  <a:cubicBezTo>
                    <a:pt x="687" y="0"/>
                    <a:pt x="610" y="12"/>
                    <a:pt x="534" y="36"/>
                  </a:cubicBezTo>
                  <a:cubicBezTo>
                    <a:pt x="217" y="136"/>
                    <a:pt x="0" y="431"/>
                    <a:pt x="0" y="763"/>
                  </a:cubicBezTo>
                  <a:cubicBezTo>
                    <a:pt x="0" y="1096"/>
                    <a:pt x="217" y="1391"/>
                    <a:pt x="534" y="1491"/>
                  </a:cubicBezTo>
                  <a:cubicBezTo>
                    <a:pt x="610" y="1515"/>
                    <a:pt x="687" y="1527"/>
                    <a:pt x="763" y="1527"/>
                  </a:cubicBezTo>
                  <a:cubicBezTo>
                    <a:pt x="1007" y="1527"/>
                    <a:pt x="1243" y="1408"/>
                    <a:pt x="1388" y="1200"/>
                  </a:cubicBezTo>
                  <a:cubicBezTo>
                    <a:pt x="1297" y="1073"/>
                    <a:pt x="1250" y="920"/>
                    <a:pt x="1250" y="763"/>
                  </a:cubicBezTo>
                  <a:cubicBezTo>
                    <a:pt x="1250" y="607"/>
                    <a:pt x="1297" y="454"/>
                    <a:pt x="1388" y="327"/>
                  </a:cubicBezTo>
                  <a:cubicBezTo>
                    <a:pt x="1243" y="119"/>
                    <a:pt x="1007" y="0"/>
                    <a:pt x="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3974;p116">
              <a:extLst>
                <a:ext uri="{FF2B5EF4-FFF2-40B4-BE49-F238E27FC236}">
                  <a16:creationId xmlns:a16="http://schemas.microsoft.com/office/drawing/2014/main" id="{0FE04B92-D246-4FF4-8557-632419EFD6A7}"/>
                </a:ext>
              </a:extLst>
            </p:cNvPr>
            <p:cNvSpPr/>
            <p:nvPr/>
          </p:nvSpPr>
          <p:spPr>
            <a:xfrm>
              <a:off x="4715675" y="4139275"/>
              <a:ext cx="26825" cy="23050"/>
            </a:xfrm>
            <a:custGeom>
              <a:avLst/>
              <a:gdLst/>
              <a:ahLst/>
              <a:cxnLst/>
              <a:rect l="l" t="t" r="r" b="b"/>
              <a:pathLst>
                <a:path w="1073" h="922" extrusionOk="0">
                  <a:moveTo>
                    <a:pt x="693" y="0"/>
                  </a:moveTo>
                  <a:cubicBezTo>
                    <a:pt x="604" y="0"/>
                    <a:pt x="515" y="34"/>
                    <a:pt x="447" y="103"/>
                  </a:cubicBezTo>
                  <a:lnTo>
                    <a:pt x="220" y="329"/>
                  </a:lnTo>
                  <a:cubicBezTo>
                    <a:pt x="1" y="547"/>
                    <a:pt x="156" y="921"/>
                    <a:pt x="464" y="921"/>
                  </a:cubicBezTo>
                  <a:cubicBezTo>
                    <a:pt x="464" y="921"/>
                    <a:pt x="465" y="921"/>
                    <a:pt x="465" y="921"/>
                  </a:cubicBezTo>
                  <a:cubicBezTo>
                    <a:pt x="558" y="921"/>
                    <a:pt x="646" y="885"/>
                    <a:pt x="711" y="819"/>
                  </a:cubicBezTo>
                  <a:lnTo>
                    <a:pt x="937" y="593"/>
                  </a:lnTo>
                  <a:cubicBezTo>
                    <a:pt x="1073" y="458"/>
                    <a:pt x="1073" y="238"/>
                    <a:pt x="937" y="102"/>
                  </a:cubicBezTo>
                  <a:cubicBezTo>
                    <a:pt x="870" y="34"/>
                    <a:pt x="781" y="0"/>
                    <a:pt x="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3975;p116">
              <a:extLst>
                <a:ext uri="{FF2B5EF4-FFF2-40B4-BE49-F238E27FC236}">
                  <a16:creationId xmlns:a16="http://schemas.microsoft.com/office/drawing/2014/main" id="{867AC6CD-3EA7-4903-B91F-A34067BDA427}"/>
                </a:ext>
              </a:extLst>
            </p:cNvPr>
            <p:cNvSpPr/>
            <p:nvPr/>
          </p:nvSpPr>
          <p:spPr>
            <a:xfrm>
              <a:off x="4656375" y="4066975"/>
              <a:ext cx="24975" cy="22775"/>
            </a:xfrm>
            <a:custGeom>
              <a:avLst/>
              <a:gdLst/>
              <a:ahLst/>
              <a:cxnLst/>
              <a:rect l="l" t="t" r="r" b="b"/>
              <a:pathLst>
                <a:path w="999" h="911" extrusionOk="0">
                  <a:moveTo>
                    <a:pt x="386" y="0"/>
                  </a:moveTo>
                  <a:cubicBezTo>
                    <a:pt x="292" y="0"/>
                    <a:pt x="198" y="39"/>
                    <a:pt x="129" y="114"/>
                  </a:cubicBezTo>
                  <a:cubicBezTo>
                    <a:pt x="0" y="256"/>
                    <a:pt x="11" y="475"/>
                    <a:pt x="153" y="604"/>
                  </a:cubicBezTo>
                  <a:lnTo>
                    <a:pt x="390" y="820"/>
                  </a:lnTo>
                  <a:cubicBezTo>
                    <a:pt x="453" y="877"/>
                    <a:pt x="536" y="910"/>
                    <a:pt x="624" y="910"/>
                  </a:cubicBezTo>
                  <a:lnTo>
                    <a:pt x="623" y="909"/>
                  </a:lnTo>
                  <a:lnTo>
                    <a:pt x="623" y="909"/>
                  </a:lnTo>
                  <a:cubicBezTo>
                    <a:pt x="624" y="909"/>
                    <a:pt x="624" y="909"/>
                    <a:pt x="625" y="909"/>
                  </a:cubicBezTo>
                  <a:cubicBezTo>
                    <a:pt x="768" y="909"/>
                    <a:pt x="896" y="821"/>
                    <a:pt x="947" y="689"/>
                  </a:cubicBezTo>
                  <a:cubicBezTo>
                    <a:pt x="999" y="554"/>
                    <a:pt x="963" y="402"/>
                    <a:pt x="856" y="306"/>
                  </a:cubicBezTo>
                  <a:lnTo>
                    <a:pt x="618" y="91"/>
                  </a:lnTo>
                  <a:cubicBezTo>
                    <a:pt x="552" y="30"/>
                    <a:pt x="469"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3976;p116">
              <a:extLst>
                <a:ext uri="{FF2B5EF4-FFF2-40B4-BE49-F238E27FC236}">
                  <a16:creationId xmlns:a16="http://schemas.microsoft.com/office/drawing/2014/main" id="{BC3BBBD4-8890-43EA-9431-76080C490F85}"/>
                </a:ext>
              </a:extLst>
            </p:cNvPr>
            <p:cNvSpPr/>
            <p:nvPr/>
          </p:nvSpPr>
          <p:spPr>
            <a:xfrm>
              <a:off x="4735325" y="3807750"/>
              <a:ext cx="66325" cy="59975"/>
            </a:xfrm>
            <a:custGeom>
              <a:avLst/>
              <a:gdLst/>
              <a:ahLst/>
              <a:cxnLst/>
              <a:rect l="l" t="t" r="r" b="b"/>
              <a:pathLst>
                <a:path w="2653" h="2399" extrusionOk="0">
                  <a:moveTo>
                    <a:pt x="1284" y="0"/>
                  </a:moveTo>
                  <a:cubicBezTo>
                    <a:pt x="1026" y="0"/>
                    <a:pt x="768" y="84"/>
                    <a:pt x="554" y="248"/>
                  </a:cubicBezTo>
                  <a:cubicBezTo>
                    <a:pt x="169" y="543"/>
                    <a:pt x="0" y="1041"/>
                    <a:pt x="126" y="1510"/>
                  </a:cubicBezTo>
                  <a:cubicBezTo>
                    <a:pt x="252" y="1978"/>
                    <a:pt x="647" y="2324"/>
                    <a:pt x="1128" y="2388"/>
                  </a:cubicBezTo>
                  <a:cubicBezTo>
                    <a:pt x="1180" y="2395"/>
                    <a:pt x="1232" y="2398"/>
                    <a:pt x="1284" y="2398"/>
                  </a:cubicBezTo>
                  <a:cubicBezTo>
                    <a:pt x="1708" y="2398"/>
                    <a:pt x="2107" y="2173"/>
                    <a:pt x="2322" y="1799"/>
                  </a:cubicBezTo>
                  <a:cubicBezTo>
                    <a:pt x="2653" y="1225"/>
                    <a:pt x="2456" y="492"/>
                    <a:pt x="1883" y="160"/>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3977;p116">
              <a:extLst>
                <a:ext uri="{FF2B5EF4-FFF2-40B4-BE49-F238E27FC236}">
                  <a16:creationId xmlns:a16="http://schemas.microsoft.com/office/drawing/2014/main" id="{C13F1921-3FB1-419A-B9BC-C933B4C47BE5}"/>
                </a:ext>
              </a:extLst>
            </p:cNvPr>
            <p:cNvSpPr/>
            <p:nvPr/>
          </p:nvSpPr>
          <p:spPr>
            <a:xfrm>
              <a:off x="4886325" y="4017550"/>
              <a:ext cx="66350" cy="59975"/>
            </a:xfrm>
            <a:custGeom>
              <a:avLst/>
              <a:gdLst/>
              <a:ahLst/>
              <a:cxnLst/>
              <a:rect l="l" t="t" r="r" b="b"/>
              <a:pathLst>
                <a:path w="2654" h="2399" extrusionOk="0">
                  <a:moveTo>
                    <a:pt x="1285" y="1"/>
                  </a:moveTo>
                  <a:cubicBezTo>
                    <a:pt x="1026" y="1"/>
                    <a:pt x="769" y="84"/>
                    <a:pt x="555" y="248"/>
                  </a:cubicBezTo>
                  <a:cubicBezTo>
                    <a:pt x="170" y="544"/>
                    <a:pt x="1" y="1041"/>
                    <a:pt x="126" y="1509"/>
                  </a:cubicBezTo>
                  <a:cubicBezTo>
                    <a:pt x="251" y="1978"/>
                    <a:pt x="646" y="2324"/>
                    <a:pt x="1128" y="2388"/>
                  </a:cubicBezTo>
                  <a:cubicBezTo>
                    <a:pt x="1180" y="2395"/>
                    <a:pt x="1232" y="2399"/>
                    <a:pt x="1284" y="2399"/>
                  </a:cubicBezTo>
                  <a:cubicBezTo>
                    <a:pt x="1708" y="2399"/>
                    <a:pt x="2106" y="2173"/>
                    <a:pt x="2323" y="1799"/>
                  </a:cubicBezTo>
                  <a:cubicBezTo>
                    <a:pt x="2653" y="1226"/>
                    <a:pt x="2457" y="493"/>
                    <a:pt x="1884" y="161"/>
                  </a:cubicBezTo>
                  <a:cubicBezTo>
                    <a:pt x="1697" y="54"/>
                    <a:pt x="1491" y="1"/>
                    <a:pt x="1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3978;p116">
              <a:extLst>
                <a:ext uri="{FF2B5EF4-FFF2-40B4-BE49-F238E27FC236}">
                  <a16:creationId xmlns:a16="http://schemas.microsoft.com/office/drawing/2014/main" id="{552625A0-FB94-4190-89B9-18B416632FA6}"/>
                </a:ext>
              </a:extLst>
            </p:cNvPr>
            <p:cNvSpPr/>
            <p:nvPr/>
          </p:nvSpPr>
          <p:spPr>
            <a:xfrm>
              <a:off x="4779975" y="4253500"/>
              <a:ext cx="66325" cy="59975"/>
            </a:xfrm>
            <a:custGeom>
              <a:avLst/>
              <a:gdLst/>
              <a:ahLst/>
              <a:cxnLst/>
              <a:rect l="l" t="t" r="r" b="b"/>
              <a:pathLst>
                <a:path w="2653" h="2399" extrusionOk="0">
                  <a:moveTo>
                    <a:pt x="1284" y="1"/>
                  </a:moveTo>
                  <a:cubicBezTo>
                    <a:pt x="1026" y="1"/>
                    <a:pt x="768" y="84"/>
                    <a:pt x="554" y="248"/>
                  </a:cubicBezTo>
                  <a:cubicBezTo>
                    <a:pt x="170" y="544"/>
                    <a:pt x="0" y="1041"/>
                    <a:pt x="126" y="1510"/>
                  </a:cubicBezTo>
                  <a:cubicBezTo>
                    <a:pt x="252" y="1978"/>
                    <a:pt x="647" y="2326"/>
                    <a:pt x="1128" y="2388"/>
                  </a:cubicBezTo>
                  <a:cubicBezTo>
                    <a:pt x="1180" y="2395"/>
                    <a:pt x="1232" y="2399"/>
                    <a:pt x="1284" y="2399"/>
                  </a:cubicBezTo>
                  <a:cubicBezTo>
                    <a:pt x="1708" y="2399"/>
                    <a:pt x="2107" y="2173"/>
                    <a:pt x="2322" y="1799"/>
                  </a:cubicBezTo>
                  <a:cubicBezTo>
                    <a:pt x="2653" y="1226"/>
                    <a:pt x="2457" y="493"/>
                    <a:pt x="1883" y="161"/>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3979;p116">
              <a:extLst>
                <a:ext uri="{FF2B5EF4-FFF2-40B4-BE49-F238E27FC236}">
                  <a16:creationId xmlns:a16="http://schemas.microsoft.com/office/drawing/2014/main" id="{6D613630-2ED1-46A3-9B3B-FB09D9F1E4FE}"/>
                </a:ext>
              </a:extLst>
            </p:cNvPr>
            <p:cNvSpPr/>
            <p:nvPr/>
          </p:nvSpPr>
          <p:spPr>
            <a:xfrm>
              <a:off x="4522625" y="4279300"/>
              <a:ext cx="66325" cy="59975"/>
            </a:xfrm>
            <a:custGeom>
              <a:avLst/>
              <a:gdLst/>
              <a:ahLst/>
              <a:cxnLst/>
              <a:rect l="l" t="t" r="r" b="b"/>
              <a:pathLst>
                <a:path w="2653" h="2399" extrusionOk="0">
                  <a:moveTo>
                    <a:pt x="1284" y="0"/>
                  </a:moveTo>
                  <a:cubicBezTo>
                    <a:pt x="1025" y="0"/>
                    <a:pt x="768" y="84"/>
                    <a:pt x="553" y="248"/>
                  </a:cubicBezTo>
                  <a:cubicBezTo>
                    <a:pt x="169" y="544"/>
                    <a:pt x="0" y="1042"/>
                    <a:pt x="126" y="1510"/>
                  </a:cubicBezTo>
                  <a:cubicBezTo>
                    <a:pt x="252" y="1979"/>
                    <a:pt x="647" y="2325"/>
                    <a:pt x="1128" y="2388"/>
                  </a:cubicBezTo>
                  <a:cubicBezTo>
                    <a:pt x="1180" y="2395"/>
                    <a:pt x="1232" y="2398"/>
                    <a:pt x="1284" y="2398"/>
                  </a:cubicBezTo>
                  <a:cubicBezTo>
                    <a:pt x="1708" y="2398"/>
                    <a:pt x="2107" y="2173"/>
                    <a:pt x="2323" y="1798"/>
                  </a:cubicBezTo>
                  <a:cubicBezTo>
                    <a:pt x="2653" y="1224"/>
                    <a:pt x="2457" y="492"/>
                    <a:pt x="1883" y="161"/>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3980;p116">
              <a:extLst>
                <a:ext uri="{FF2B5EF4-FFF2-40B4-BE49-F238E27FC236}">
                  <a16:creationId xmlns:a16="http://schemas.microsoft.com/office/drawing/2014/main" id="{A87C0549-1DA9-464E-8E00-C51BD34895F1}"/>
                </a:ext>
              </a:extLst>
            </p:cNvPr>
            <p:cNvSpPr/>
            <p:nvPr/>
          </p:nvSpPr>
          <p:spPr>
            <a:xfrm>
              <a:off x="4371600" y="4069300"/>
              <a:ext cx="66350" cy="59975"/>
            </a:xfrm>
            <a:custGeom>
              <a:avLst/>
              <a:gdLst/>
              <a:ahLst/>
              <a:cxnLst/>
              <a:rect l="l" t="t" r="r" b="b"/>
              <a:pathLst>
                <a:path w="2654" h="2399" extrusionOk="0">
                  <a:moveTo>
                    <a:pt x="1284" y="0"/>
                  </a:moveTo>
                  <a:cubicBezTo>
                    <a:pt x="1026" y="0"/>
                    <a:pt x="768" y="84"/>
                    <a:pt x="554" y="248"/>
                  </a:cubicBezTo>
                  <a:cubicBezTo>
                    <a:pt x="169" y="543"/>
                    <a:pt x="1" y="1041"/>
                    <a:pt x="126" y="1509"/>
                  </a:cubicBezTo>
                  <a:cubicBezTo>
                    <a:pt x="251" y="1978"/>
                    <a:pt x="647" y="2324"/>
                    <a:pt x="1127" y="2388"/>
                  </a:cubicBezTo>
                  <a:cubicBezTo>
                    <a:pt x="1180" y="2395"/>
                    <a:pt x="1232" y="2398"/>
                    <a:pt x="1283" y="2398"/>
                  </a:cubicBezTo>
                  <a:cubicBezTo>
                    <a:pt x="1708" y="2398"/>
                    <a:pt x="2106" y="2173"/>
                    <a:pt x="2322" y="1799"/>
                  </a:cubicBezTo>
                  <a:cubicBezTo>
                    <a:pt x="2653" y="1225"/>
                    <a:pt x="2457" y="492"/>
                    <a:pt x="1884" y="161"/>
                  </a:cubicBezTo>
                  <a:cubicBezTo>
                    <a:pt x="1698" y="53"/>
                    <a:pt x="1491"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42" name="TextBox 41">
            <a:extLst>
              <a:ext uri="{FF2B5EF4-FFF2-40B4-BE49-F238E27FC236}">
                <a16:creationId xmlns:a16="http://schemas.microsoft.com/office/drawing/2014/main" id="{D5B7B398-D40B-4278-AA97-6249D7F24D65}"/>
              </a:ext>
            </a:extLst>
          </p:cNvPr>
          <p:cNvSpPr txBox="1"/>
          <p:nvPr/>
        </p:nvSpPr>
        <p:spPr>
          <a:xfrm>
            <a:off x="4644600" y="1272924"/>
            <a:ext cx="1009135" cy="276999"/>
          </a:xfrm>
          <a:prstGeom prst="rect">
            <a:avLst/>
          </a:prstGeom>
          <a:noFill/>
        </p:spPr>
        <p:txBody>
          <a:bodyPr wrap="square" rtlCol="0">
            <a:spAutoFit/>
          </a:bodyPr>
          <a:lstStyle/>
          <a:p>
            <a:r>
              <a:rPr lang="en-GB" sz="1200" dirty="0">
                <a:solidFill>
                  <a:srgbClr val="002060"/>
                </a:solidFill>
                <a:latin typeface="Times New Roman" panose="02020603050405020304" pitchFamily="18" charset="0"/>
                <a:cs typeface="Times New Roman" panose="02020603050405020304" pitchFamily="18" charset="0"/>
              </a:rPr>
              <a:t>Malignant</a:t>
            </a:r>
          </a:p>
        </p:txBody>
      </p:sp>
      <p:cxnSp>
        <p:nvCxnSpPr>
          <p:cNvPr id="44" name="Straight Arrow Connector 43">
            <a:extLst>
              <a:ext uri="{FF2B5EF4-FFF2-40B4-BE49-F238E27FC236}">
                <a16:creationId xmlns:a16="http://schemas.microsoft.com/office/drawing/2014/main" id="{9FDA6C2D-9F74-41B6-9CF5-DA2C831EFDB8}"/>
              </a:ext>
            </a:extLst>
          </p:cNvPr>
          <p:cNvCxnSpPr/>
          <p:nvPr/>
        </p:nvCxnSpPr>
        <p:spPr>
          <a:xfrm>
            <a:off x="4275700" y="1545749"/>
            <a:ext cx="0" cy="377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6" name="Google Shape;2460;p95">
            <a:extLst>
              <a:ext uri="{FF2B5EF4-FFF2-40B4-BE49-F238E27FC236}">
                <a16:creationId xmlns:a16="http://schemas.microsoft.com/office/drawing/2014/main" id="{2C2AAC67-A060-4681-8036-1AED2CDB5160}"/>
              </a:ext>
            </a:extLst>
          </p:cNvPr>
          <p:cNvGrpSpPr/>
          <p:nvPr/>
        </p:nvGrpSpPr>
        <p:grpSpPr>
          <a:xfrm>
            <a:off x="4041660" y="1890325"/>
            <a:ext cx="497290" cy="540238"/>
            <a:chOff x="1720625" y="227850"/>
            <a:chExt cx="4182425" cy="5218400"/>
          </a:xfrm>
        </p:grpSpPr>
        <p:sp>
          <p:nvSpPr>
            <p:cNvPr id="77" name="Google Shape;2461;p95">
              <a:extLst>
                <a:ext uri="{FF2B5EF4-FFF2-40B4-BE49-F238E27FC236}">
                  <a16:creationId xmlns:a16="http://schemas.microsoft.com/office/drawing/2014/main" id="{15D73A2A-5FE5-4AED-B3B4-17E8C820C33C}"/>
                </a:ext>
              </a:extLst>
            </p:cNvPr>
            <p:cNvSpPr/>
            <p:nvPr/>
          </p:nvSpPr>
          <p:spPr>
            <a:xfrm>
              <a:off x="2697900" y="3798625"/>
              <a:ext cx="2412925" cy="1205850"/>
            </a:xfrm>
            <a:custGeom>
              <a:avLst/>
              <a:gdLst/>
              <a:ahLst/>
              <a:cxnLst/>
              <a:rect l="l" t="t" r="r" b="b"/>
              <a:pathLst>
                <a:path w="96517" h="48234" extrusionOk="0">
                  <a:moveTo>
                    <a:pt x="46273" y="0"/>
                  </a:moveTo>
                  <a:cubicBezTo>
                    <a:pt x="20710" y="0"/>
                    <a:pt x="1" y="20710"/>
                    <a:pt x="1" y="46249"/>
                  </a:cubicBezTo>
                  <a:lnTo>
                    <a:pt x="1" y="48234"/>
                  </a:lnTo>
                  <a:lnTo>
                    <a:pt x="96516" y="48234"/>
                  </a:lnTo>
                  <a:lnTo>
                    <a:pt x="96516" y="46249"/>
                  </a:lnTo>
                  <a:cubicBezTo>
                    <a:pt x="96516" y="20710"/>
                    <a:pt x="75782" y="0"/>
                    <a:pt x="50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8" name="Google Shape;2462;p95">
              <a:extLst>
                <a:ext uri="{FF2B5EF4-FFF2-40B4-BE49-F238E27FC236}">
                  <a16:creationId xmlns:a16="http://schemas.microsoft.com/office/drawing/2014/main" id="{6A3D2258-9DE2-463B-B14D-B98F6819CABF}"/>
                </a:ext>
              </a:extLst>
            </p:cNvPr>
            <p:cNvSpPr/>
            <p:nvPr/>
          </p:nvSpPr>
          <p:spPr>
            <a:xfrm>
              <a:off x="3734000" y="3798625"/>
              <a:ext cx="1376825" cy="1205850"/>
            </a:xfrm>
            <a:custGeom>
              <a:avLst/>
              <a:gdLst/>
              <a:ahLst/>
              <a:cxnLst/>
              <a:rect l="l" t="t" r="r" b="b"/>
              <a:pathLst>
                <a:path w="55073" h="48234" extrusionOk="0">
                  <a:moveTo>
                    <a:pt x="6814" y="0"/>
                  </a:moveTo>
                  <a:cubicBezTo>
                    <a:pt x="4486" y="0"/>
                    <a:pt x="2231" y="148"/>
                    <a:pt x="1" y="466"/>
                  </a:cubicBezTo>
                  <a:cubicBezTo>
                    <a:pt x="23407" y="3775"/>
                    <a:pt x="41421" y="23897"/>
                    <a:pt x="41421" y="48234"/>
                  </a:cubicBezTo>
                  <a:lnTo>
                    <a:pt x="55072" y="48234"/>
                  </a:lnTo>
                  <a:cubicBezTo>
                    <a:pt x="55072" y="21593"/>
                    <a:pt x="33455" y="0"/>
                    <a:pt x="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9" name="Google Shape;2463;p95">
              <a:extLst>
                <a:ext uri="{FF2B5EF4-FFF2-40B4-BE49-F238E27FC236}">
                  <a16:creationId xmlns:a16="http://schemas.microsoft.com/office/drawing/2014/main" id="{E2D83684-23CF-412E-89A2-7C757FA0B6E5}"/>
                </a:ext>
              </a:extLst>
            </p:cNvPr>
            <p:cNvSpPr/>
            <p:nvPr/>
          </p:nvSpPr>
          <p:spPr>
            <a:xfrm>
              <a:off x="1720625" y="3378300"/>
              <a:ext cx="1512825" cy="354800"/>
            </a:xfrm>
            <a:custGeom>
              <a:avLst/>
              <a:gdLst/>
              <a:ahLst/>
              <a:cxnLst/>
              <a:rect l="l" t="t" r="r" b="b"/>
              <a:pathLst>
                <a:path w="60513" h="14192" extrusionOk="0">
                  <a:moveTo>
                    <a:pt x="4485" y="0"/>
                  </a:moveTo>
                  <a:cubicBezTo>
                    <a:pt x="2010" y="0"/>
                    <a:pt x="0" y="2010"/>
                    <a:pt x="0" y="4486"/>
                  </a:cubicBezTo>
                  <a:lnTo>
                    <a:pt x="0" y="9706"/>
                  </a:lnTo>
                  <a:cubicBezTo>
                    <a:pt x="0" y="12181"/>
                    <a:pt x="2010" y="14191"/>
                    <a:pt x="4485" y="14191"/>
                  </a:cubicBezTo>
                  <a:lnTo>
                    <a:pt x="56003" y="14191"/>
                  </a:lnTo>
                  <a:cubicBezTo>
                    <a:pt x="58478" y="14191"/>
                    <a:pt x="60512" y="12181"/>
                    <a:pt x="60512" y="9706"/>
                  </a:cubicBezTo>
                  <a:lnTo>
                    <a:pt x="60512" y="4486"/>
                  </a:lnTo>
                  <a:cubicBezTo>
                    <a:pt x="60512" y="2010"/>
                    <a:pt x="58478" y="0"/>
                    <a:pt x="56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0" name="Google Shape;2464;p95">
              <a:extLst>
                <a:ext uri="{FF2B5EF4-FFF2-40B4-BE49-F238E27FC236}">
                  <a16:creationId xmlns:a16="http://schemas.microsoft.com/office/drawing/2014/main" id="{9764E321-A45D-4A35-9FE1-A072D888F51B}"/>
                </a:ext>
              </a:extLst>
            </p:cNvPr>
            <p:cNvSpPr/>
            <p:nvPr/>
          </p:nvSpPr>
          <p:spPr>
            <a:xfrm>
              <a:off x="2775100" y="3377675"/>
              <a:ext cx="458350" cy="355425"/>
            </a:xfrm>
            <a:custGeom>
              <a:avLst/>
              <a:gdLst/>
              <a:ahLst/>
              <a:cxnLst/>
              <a:rect l="l" t="t" r="r" b="b"/>
              <a:pathLst>
                <a:path w="18334" h="14217" extrusionOk="0">
                  <a:moveTo>
                    <a:pt x="1" y="1"/>
                  </a:moveTo>
                  <a:cubicBezTo>
                    <a:pt x="2599" y="1"/>
                    <a:pt x="4682" y="2109"/>
                    <a:pt x="4682" y="4707"/>
                  </a:cubicBezTo>
                  <a:lnTo>
                    <a:pt x="4682" y="9535"/>
                  </a:lnTo>
                  <a:cubicBezTo>
                    <a:pt x="4682" y="12108"/>
                    <a:pt x="2599" y="14216"/>
                    <a:pt x="1" y="14216"/>
                  </a:cubicBezTo>
                  <a:lnTo>
                    <a:pt x="13628" y="14216"/>
                  </a:lnTo>
                  <a:cubicBezTo>
                    <a:pt x="16225" y="14216"/>
                    <a:pt x="18333" y="12108"/>
                    <a:pt x="18333" y="9535"/>
                  </a:cubicBezTo>
                  <a:lnTo>
                    <a:pt x="18333" y="4707"/>
                  </a:lnTo>
                  <a:cubicBezTo>
                    <a:pt x="18333" y="2109"/>
                    <a:pt x="16225" y="1"/>
                    <a:pt x="13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1" name="Google Shape;2465;p95">
              <a:extLst>
                <a:ext uri="{FF2B5EF4-FFF2-40B4-BE49-F238E27FC236}">
                  <a16:creationId xmlns:a16="http://schemas.microsoft.com/office/drawing/2014/main" id="{755591AC-F5E0-42AE-A0D0-6C01CA00468E}"/>
                </a:ext>
              </a:extLst>
            </p:cNvPr>
            <p:cNvSpPr/>
            <p:nvPr/>
          </p:nvSpPr>
          <p:spPr>
            <a:xfrm>
              <a:off x="2075375" y="3733075"/>
              <a:ext cx="976100" cy="769600"/>
            </a:xfrm>
            <a:custGeom>
              <a:avLst/>
              <a:gdLst/>
              <a:ahLst/>
              <a:cxnLst/>
              <a:rect l="l" t="t" r="r" b="b"/>
              <a:pathLst>
                <a:path w="39044" h="30784" extrusionOk="0">
                  <a:moveTo>
                    <a:pt x="1" y="0"/>
                  </a:moveTo>
                  <a:cubicBezTo>
                    <a:pt x="197" y="662"/>
                    <a:pt x="442" y="1299"/>
                    <a:pt x="785" y="1936"/>
                  </a:cubicBezTo>
                  <a:cubicBezTo>
                    <a:pt x="7672" y="14093"/>
                    <a:pt x="17598" y="23945"/>
                    <a:pt x="29264" y="30783"/>
                  </a:cubicBezTo>
                  <a:cubicBezTo>
                    <a:pt x="31666" y="25538"/>
                    <a:pt x="34999" y="20783"/>
                    <a:pt x="39043" y="16740"/>
                  </a:cubicBezTo>
                  <a:cubicBezTo>
                    <a:pt x="31617" y="12598"/>
                    <a:pt x="25049" y="6936"/>
                    <a:pt x="198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2" name="Google Shape;2466;p95">
              <a:extLst>
                <a:ext uri="{FF2B5EF4-FFF2-40B4-BE49-F238E27FC236}">
                  <a16:creationId xmlns:a16="http://schemas.microsoft.com/office/drawing/2014/main" id="{8B836CBA-F017-4886-87FB-D21AF1F06EB4}"/>
                </a:ext>
              </a:extLst>
            </p:cNvPr>
            <p:cNvSpPr/>
            <p:nvPr/>
          </p:nvSpPr>
          <p:spPr>
            <a:xfrm>
              <a:off x="3680700" y="4177900"/>
              <a:ext cx="447325" cy="447300"/>
            </a:xfrm>
            <a:custGeom>
              <a:avLst/>
              <a:gdLst/>
              <a:ahLst/>
              <a:cxnLst/>
              <a:rect l="l" t="t" r="r" b="b"/>
              <a:pathLst>
                <a:path w="17893" h="17892" extrusionOk="0">
                  <a:moveTo>
                    <a:pt x="8946" y="0"/>
                  </a:moveTo>
                  <a:cubicBezTo>
                    <a:pt x="3996" y="0"/>
                    <a:pt x="1" y="3995"/>
                    <a:pt x="1" y="8946"/>
                  </a:cubicBezTo>
                  <a:cubicBezTo>
                    <a:pt x="1" y="13897"/>
                    <a:pt x="3996" y="17892"/>
                    <a:pt x="8946" y="17892"/>
                  </a:cubicBezTo>
                  <a:cubicBezTo>
                    <a:pt x="13873" y="17892"/>
                    <a:pt x="17892" y="13897"/>
                    <a:pt x="17892" y="8946"/>
                  </a:cubicBezTo>
                  <a:cubicBezTo>
                    <a:pt x="17892" y="3995"/>
                    <a:pt x="13873" y="0"/>
                    <a:pt x="89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3" name="Google Shape;2467;p95">
              <a:extLst>
                <a:ext uri="{FF2B5EF4-FFF2-40B4-BE49-F238E27FC236}">
                  <a16:creationId xmlns:a16="http://schemas.microsoft.com/office/drawing/2014/main" id="{285947A8-16FA-48EA-A544-66092CF224D3}"/>
                </a:ext>
              </a:extLst>
            </p:cNvPr>
            <p:cNvSpPr/>
            <p:nvPr/>
          </p:nvSpPr>
          <p:spPr>
            <a:xfrm>
              <a:off x="4665350" y="1219700"/>
              <a:ext cx="1072275" cy="3173275"/>
            </a:xfrm>
            <a:custGeom>
              <a:avLst/>
              <a:gdLst/>
              <a:ahLst/>
              <a:cxnLst/>
              <a:rect l="l" t="t" r="r" b="b"/>
              <a:pathLst>
                <a:path w="42891" h="126931" extrusionOk="0">
                  <a:moveTo>
                    <a:pt x="8505" y="0"/>
                  </a:moveTo>
                  <a:lnTo>
                    <a:pt x="1275" y="15097"/>
                  </a:lnTo>
                  <a:cubicBezTo>
                    <a:pt x="16985" y="26715"/>
                    <a:pt x="25980" y="44582"/>
                    <a:pt x="25980" y="64066"/>
                  </a:cubicBezTo>
                  <a:cubicBezTo>
                    <a:pt x="25980" y="84678"/>
                    <a:pt x="15686" y="102937"/>
                    <a:pt x="0" y="113966"/>
                  </a:cubicBezTo>
                  <a:cubicBezTo>
                    <a:pt x="4436" y="117569"/>
                    <a:pt x="8211" y="121956"/>
                    <a:pt x="11152" y="126931"/>
                  </a:cubicBezTo>
                  <a:cubicBezTo>
                    <a:pt x="29362" y="113525"/>
                    <a:pt x="41592" y="92398"/>
                    <a:pt x="42891" y="68404"/>
                  </a:cubicBezTo>
                  <a:lnTo>
                    <a:pt x="42817" y="58502"/>
                  </a:lnTo>
                  <a:cubicBezTo>
                    <a:pt x="42057" y="48013"/>
                    <a:pt x="39190" y="37719"/>
                    <a:pt x="34411" y="28430"/>
                  </a:cubicBezTo>
                  <a:cubicBezTo>
                    <a:pt x="28970" y="17842"/>
                    <a:pt x="21004" y="8505"/>
                    <a:pt x="11421" y="1397"/>
                  </a:cubicBezTo>
                  <a:cubicBezTo>
                    <a:pt x="10515" y="735"/>
                    <a:pt x="9534" y="270"/>
                    <a:pt x="85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 name="Google Shape;2468;p95">
              <a:extLst>
                <a:ext uri="{FF2B5EF4-FFF2-40B4-BE49-F238E27FC236}">
                  <a16:creationId xmlns:a16="http://schemas.microsoft.com/office/drawing/2014/main" id="{497D01E3-C598-491C-87A7-FB1F76D97EE8}"/>
                </a:ext>
              </a:extLst>
            </p:cNvPr>
            <p:cNvSpPr/>
            <p:nvPr/>
          </p:nvSpPr>
          <p:spPr>
            <a:xfrm>
              <a:off x="4825275" y="1219700"/>
              <a:ext cx="912350" cy="3173275"/>
            </a:xfrm>
            <a:custGeom>
              <a:avLst/>
              <a:gdLst/>
              <a:ahLst/>
              <a:cxnLst/>
              <a:rect l="l" t="t" r="r" b="b"/>
              <a:pathLst>
                <a:path w="36494" h="126931" extrusionOk="0">
                  <a:moveTo>
                    <a:pt x="2108" y="0"/>
                  </a:moveTo>
                  <a:lnTo>
                    <a:pt x="0" y="4387"/>
                  </a:lnTo>
                  <a:cubicBezTo>
                    <a:pt x="7892" y="11029"/>
                    <a:pt x="14485" y="19264"/>
                    <a:pt x="19215" y="28430"/>
                  </a:cubicBezTo>
                  <a:cubicBezTo>
                    <a:pt x="23994" y="37719"/>
                    <a:pt x="26862" y="48013"/>
                    <a:pt x="27621" y="58502"/>
                  </a:cubicBezTo>
                  <a:lnTo>
                    <a:pt x="27695" y="68404"/>
                  </a:lnTo>
                  <a:cubicBezTo>
                    <a:pt x="26519" y="89800"/>
                    <a:pt x="16691" y="108917"/>
                    <a:pt x="1642" y="122299"/>
                  </a:cubicBezTo>
                  <a:cubicBezTo>
                    <a:pt x="2745" y="123769"/>
                    <a:pt x="3799" y="125313"/>
                    <a:pt x="4755" y="126931"/>
                  </a:cubicBezTo>
                  <a:cubicBezTo>
                    <a:pt x="22965" y="113525"/>
                    <a:pt x="35195" y="92398"/>
                    <a:pt x="36494" y="68404"/>
                  </a:cubicBezTo>
                  <a:lnTo>
                    <a:pt x="36420" y="58502"/>
                  </a:lnTo>
                  <a:cubicBezTo>
                    <a:pt x="35660" y="48013"/>
                    <a:pt x="32793" y="37719"/>
                    <a:pt x="28014" y="28430"/>
                  </a:cubicBezTo>
                  <a:cubicBezTo>
                    <a:pt x="22573" y="17842"/>
                    <a:pt x="14607" y="8505"/>
                    <a:pt x="5024" y="1397"/>
                  </a:cubicBezTo>
                  <a:cubicBezTo>
                    <a:pt x="4118" y="735"/>
                    <a:pt x="3137" y="270"/>
                    <a:pt x="2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 name="Google Shape;2469;p95">
              <a:extLst>
                <a:ext uri="{FF2B5EF4-FFF2-40B4-BE49-F238E27FC236}">
                  <a16:creationId xmlns:a16="http://schemas.microsoft.com/office/drawing/2014/main" id="{8B0C4A81-09F2-4BD6-97D5-1A3DE95B5F34}"/>
                </a:ext>
              </a:extLst>
            </p:cNvPr>
            <p:cNvSpPr/>
            <p:nvPr/>
          </p:nvSpPr>
          <p:spPr>
            <a:xfrm>
              <a:off x="1905650" y="5004450"/>
              <a:ext cx="3997400" cy="441800"/>
            </a:xfrm>
            <a:custGeom>
              <a:avLst/>
              <a:gdLst/>
              <a:ahLst/>
              <a:cxnLst/>
              <a:rect l="l" t="t" r="r" b="b"/>
              <a:pathLst>
                <a:path w="159896" h="17672" extrusionOk="0">
                  <a:moveTo>
                    <a:pt x="13334" y="1"/>
                  </a:moveTo>
                  <a:cubicBezTo>
                    <a:pt x="8971" y="1"/>
                    <a:pt x="5050" y="2672"/>
                    <a:pt x="3456" y="6716"/>
                  </a:cubicBezTo>
                  <a:lnTo>
                    <a:pt x="810" y="13334"/>
                  </a:lnTo>
                  <a:cubicBezTo>
                    <a:pt x="1" y="15417"/>
                    <a:pt x="1520" y="17672"/>
                    <a:pt x="3775" y="17672"/>
                  </a:cubicBezTo>
                  <a:lnTo>
                    <a:pt x="156122" y="17672"/>
                  </a:lnTo>
                  <a:cubicBezTo>
                    <a:pt x="158352" y="17672"/>
                    <a:pt x="159896" y="15417"/>
                    <a:pt x="159063" y="13334"/>
                  </a:cubicBezTo>
                  <a:lnTo>
                    <a:pt x="156440" y="6716"/>
                  </a:lnTo>
                  <a:cubicBezTo>
                    <a:pt x="154823" y="2672"/>
                    <a:pt x="150901" y="1"/>
                    <a:pt x="146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 name="Google Shape;2470;p95">
              <a:extLst>
                <a:ext uri="{FF2B5EF4-FFF2-40B4-BE49-F238E27FC236}">
                  <a16:creationId xmlns:a16="http://schemas.microsoft.com/office/drawing/2014/main" id="{7755C772-6E5D-44C1-A1A7-670FC6080DC5}"/>
                </a:ext>
              </a:extLst>
            </p:cNvPr>
            <p:cNvSpPr/>
            <p:nvPr/>
          </p:nvSpPr>
          <p:spPr>
            <a:xfrm>
              <a:off x="5444725" y="5004450"/>
              <a:ext cx="458325" cy="441800"/>
            </a:xfrm>
            <a:custGeom>
              <a:avLst/>
              <a:gdLst/>
              <a:ahLst/>
              <a:cxnLst/>
              <a:rect l="l" t="t" r="r" b="b"/>
              <a:pathLst>
                <a:path w="18333" h="17672" extrusionOk="0">
                  <a:moveTo>
                    <a:pt x="0" y="1"/>
                  </a:moveTo>
                  <a:lnTo>
                    <a:pt x="7010" y="17672"/>
                  </a:lnTo>
                  <a:lnTo>
                    <a:pt x="14559" y="17672"/>
                  </a:lnTo>
                  <a:cubicBezTo>
                    <a:pt x="16789" y="17672"/>
                    <a:pt x="18333" y="15417"/>
                    <a:pt x="17500" y="13334"/>
                  </a:cubicBezTo>
                  <a:lnTo>
                    <a:pt x="14877" y="6716"/>
                  </a:lnTo>
                  <a:cubicBezTo>
                    <a:pt x="13260" y="2672"/>
                    <a:pt x="9338" y="1"/>
                    <a:pt x="4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 name="Google Shape;2471;p95">
              <a:extLst>
                <a:ext uri="{FF2B5EF4-FFF2-40B4-BE49-F238E27FC236}">
                  <a16:creationId xmlns:a16="http://schemas.microsoft.com/office/drawing/2014/main" id="{948B084F-3288-4CDC-9911-DABD84BCCD43}"/>
                </a:ext>
              </a:extLst>
            </p:cNvPr>
            <p:cNvSpPr/>
            <p:nvPr/>
          </p:nvSpPr>
          <p:spPr>
            <a:xfrm>
              <a:off x="4709450" y="227850"/>
              <a:ext cx="844975" cy="822750"/>
            </a:xfrm>
            <a:custGeom>
              <a:avLst/>
              <a:gdLst/>
              <a:ahLst/>
              <a:cxnLst/>
              <a:rect l="l" t="t" r="r" b="b"/>
              <a:pathLst>
                <a:path w="33799" h="32910" extrusionOk="0">
                  <a:moveTo>
                    <a:pt x="8077" y="0"/>
                  </a:moveTo>
                  <a:cubicBezTo>
                    <a:pt x="6912" y="0"/>
                    <a:pt x="5748" y="448"/>
                    <a:pt x="4854" y="1342"/>
                  </a:cubicBezTo>
                  <a:lnTo>
                    <a:pt x="1790" y="4430"/>
                  </a:lnTo>
                  <a:cubicBezTo>
                    <a:pt x="1" y="6195"/>
                    <a:pt x="1" y="9063"/>
                    <a:pt x="1790" y="10852"/>
                  </a:cubicBezTo>
                  <a:lnTo>
                    <a:pt x="22524" y="31586"/>
                  </a:lnTo>
                  <a:cubicBezTo>
                    <a:pt x="23407" y="32468"/>
                    <a:pt x="24571" y="32910"/>
                    <a:pt x="25735" y="32910"/>
                  </a:cubicBezTo>
                  <a:cubicBezTo>
                    <a:pt x="26899" y="32910"/>
                    <a:pt x="28063" y="32468"/>
                    <a:pt x="28946" y="31586"/>
                  </a:cubicBezTo>
                  <a:lnTo>
                    <a:pt x="32034" y="28498"/>
                  </a:lnTo>
                  <a:cubicBezTo>
                    <a:pt x="33798" y="26733"/>
                    <a:pt x="33798" y="23841"/>
                    <a:pt x="32034" y="22077"/>
                  </a:cubicBezTo>
                  <a:lnTo>
                    <a:pt x="11299" y="1342"/>
                  </a:lnTo>
                  <a:cubicBezTo>
                    <a:pt x="10405" y="448"/>
                    <a:pt x="9241" y="0"/>
                    <a:pt x="80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 name="Google Shape;2472;p95">
              <a:extLst>
                <a:ext uri="{FF2B5EF4-FFF2-40B4-BE49-F238E27FC236}">
                  <a16:creationId xmlns:a16="http://schemas.microsoft.com/office/drawing/2014/main" id="{E3470539-EE09-475A-A549-8AA778821F25}"/>
                </a:ext>
              </a:extLst>
            </p:cNvPr>
            <p:cNvSpPr/>
            <p:nvPr/>
          </p:nvSpPr>
          <p:spPr>
            <a:xfrm>
              <a:off x="4776350" y="521300"/>
              <a:ext cx="776850" cy="527475"/>
            </a:xfrm>
            <a:custGeom>
              <a:avLst/>
              <a:gdLst/>
              <a:ahLst/>
              <a:cxnLst/>
              <a:rect l="l" t="t" r="r" b="b"/>
              <a:pathLst>
                <a:path w="31074" h="21099" extrusionOk="0">
                  <a:moveTo>
                    <a:pt x="1" y="0"/>
                  </a:moveTo>
                  <a:lnTo>
                    <a:pt x="2472" y="2471"/>
                  </a:lnTo>
                  <a:lnTo>
                    <a:pt x="1" y="0"/>
                  </a:lnTo>
                  <a:close/>
                  <a:moveTo>
                    <a:pt x="2472" y="2471"/>
                  </a:moveTo>
                  <a:lnTo>
                    <a:pt x="2472" y="2472"/>
                  </a:lnTo>
                  <a:lnTo>
                    <a:pt x="2472" y="2471"/>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2472" y="2472"/>
                  </a:lnTo>
                  <a:lnTo>
                    <a:pt x="2472" y="2472"/>
                  </a:lnTo>
                  <a:close/>
                  <a:moveTo>
                    <a:pt x="2472" y="2472"/>
                  </a:moveTo>
                  <a:lnTo>
                    <a:pt x="5817" y="5817"/>
                  </a:lnTo>
                  <a:lnTo>
                    <a:pt x="2472" y="2472"/>
                  </a:lnTo>
                  <a:close/>
                  <a:moveTo>
                    <a:pt x="5817" y="5817"/>
                  </a:moveTo>
                  <a:lnTo>
                    <a:pt x="9163" y="9162"/>
                  </a:lnTo>
                  <a:lnTo>
                    <a:pt x="5817" y="5817"/>
                  </a:lnTo>
                  <a:close/>
                  <a:moveTo>
                    <a:pt x="9163" y="9162"/>
                  </a:moveTo>
                  <a:lnTo>
                    <a:pt x="11981" y="11981"/>
                  </a:lnTo>
                  <a:lnTo>
                    <a:pt x="11981" y="11981"/>
                  </a:lnTo>
                  <a:lnTo>
                    <a:pt x="9163" y="9162"/>
                  </a:lnTo>
                  <a:close/>
                  <a:moveTo>
                    <a:pt x="11981" y="11981"/>
                  </a:moveTo>
                  <a:lnTo>
                    <a:pt x="11981" y="11981"/>
                  </a:lnTo>
                  <a:cubicBezTo>
                    <a:pt x="11996" y="11996"/>
                    <a:pt x="12011" y="12011"/>
                    <a:pt x="12026" y="12026"/>
                  </a:cubicBezTo>
                  <a:lnTo>
                    <a:pt x="12026" y="12026"/>
                  </a:lnTo>
                  <a:lnTo>
                    <a:pt x="11981" y="11981"/>
                  </a:lnTo>
                  <a:close/>
                  <a:moveTo>
                    <a:pt x="21491" y="2472"/>
                  </a:moveTo>
                  <a:cubicBezTo>
                    <a:pt x="23329" y="4310"/>
                    <a:pt x="23329" y="7324"/>
                    <a:pt x="21491" y="9162"/>
                  </a:cubicBezTo>
                  <a:lnTo>
                    <a:pt x="18672" y="11981"/>
                  </a:lnTo>
                  <a:cubicBezTo>
                    <a:pt x="17753" y="12912"/>
                    <a:pt x="16540" y="13378"/>
                    <a:pt x="15327" y="13378"/>
                  </a:cubicBezTo>
                  <a:cubicBezTo>
                    <a:pt x="14133" y="13378"/>
                    <a:pt x="12939" y="12927"/>
                    <a:pt x="12026" y="12026"/>
                  </a:cubicBezTo>
                  <a:lnTo>
                    <a:pt x="12026" y="12026"/>
                  </a:lnTo>
                  <a:lnTo>
                    <a:pt x="19701" y="19701"/>
                  </a:lnTo>
                  <a:cubicBezTo>
                    <a:pt x="20633" y="20632"/>
                    <a:pt x="21846" y="21098"/>
                    <a:pt x="23059" y="21098"/>
                  </a:cubicBezTo>
                  <a:cubicBezTo>
                    <a:pt x="24272" y="21098"/>
                    <a:pt x="25485" y="20632"/>
                    <a:pt x="26417" y="19701"/>
                  </a:cubicBezTo>
                  <a:lnTo>
                    <a:pt x="29211" y="16907"/>
                  </a:lnTo>
                  <a:cubicBezTo>
                    <a:pt x="31073" y="15044"/>
                    <a:pt x="31073" y="12054"/>
                    <a:pt x="29211" y="10192"/>
                  </a:cubicBezTo>
                  <a:lnTo>
                    <a:pt x="21491" y="247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 name="Google Shape;2473;p95">
              <a:extLst>
                <a:ext uri="{FF2B5EF4-FFF2-40B4-BE49-F238E27FC236}">
                  <a16:creationId xmlns:a16="http://schemas.microsoft.com/office/drawing/2014/main" id="{4E720F4E-DB09-409E-8F53-2313A2CC2FAD}"/>
                </a:ext>
              </a:extLst>
            </p:cNvPr>
            <p:cNvSpPr/>
            <p:nvPr/>
          </p:nvSpPr>
          <p:spPr>
            <a:xfrm>
              <a:off x="2661750" y="1954950"/>
              <a:ext cx="1162975" cy="1146425"/>
            </a:xfrm>
            <a:custGeom>
              <a:avLst/>
              <a:gdLst/>
              <a:ahLst/>
              <a:cxnLst/>
              <a:rect l="l" t="t" r="r" b="b"/>
              <a:pathLst>
                <a:path w="46519" h="45857" extrusionOk="0">
                  <a:moveTo>
                    <a:pt x="9387" y="1"/>
                  </a:moveTo>
                  <a:cubicBezTo>
                    <a:pt x="8493" y="1"/>
                    <a:pt x="7598" y="344"/>
                    <a:pt x="6912" y="1030"/>
                  </a:cubicBezTo>
                  <a:lnTo>
                    <a:pt x="1349" y="6593"/>
                  </a:lnTo>
                  <a:cubicBezTo>
                    <a:pt x="1" y="7941"/>
                    <a:pt x="1" y="10172"/>
                    <a:pt x="1349" y="11520"/>
                  </a:cubicBezTo>
                  <a:lnTo>
                    <a:pt x="34656" y="44827"/>
                  </a:lnTo>
                  <a:cubicBezTo>
                    <a:pt x="35342" y="45513"/>
                    <a:pt x="36237" y="45856"/>
                    <a:pt x="37131" y="45856"/>
                  </a:cubicBezTo>
                  <a:cubicBezTo>
                    <a:pt x="38026" y="45856"/>
                    <a:pt x="38920" y="45513"/>
                    <a:pt x="39607" y="44827"/>
                  </a:cubicBezTo>
                  <a:lnTo>
                    <a:pt x="45170" y="39264"/>
                  </a:lnTo>
                  <a:cubicBezTo>
                    <a:pt x="46518" y="37916"/>
                    <a:pt x="46518" y="35685"/>
                    <a:pt x="45170" y="34337"/>
                  </a:cubicBezTo>
                  <a:lnTo>
                    <a:pt x="11863" y="1030"/>
                  </a:lnTo>
                  <a:cubicBezTo>
                    <a:pt x="11177" y="344"/>
                    <a:pt x="10282" y="1"/>
                    <a:pt x="9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0" name="Google Shape;2474;p95">
              <a:extLst>
                <a:ext uri="{FF2B5EF4-FFF2-40B4-BE49-F238E27FC236}">
                  <a16:creationId xmlns:a16="http://schemas.microsoft.com/office/drawing/2014/main" id="{988CF91A-334A-45BF-BAB1-51100AE826A5}"/>
                </a:ext>
              </a:extLst>
            </p:cNvPr>
            <p:cNvSpPr/>
            <p:nvPr/>
          </p:nvSpPr>
          <p:spPr>
            <a:xfrm>
              <a:off x="3332075" y="2617300"/>
              <a:ext cx="491425" cy="482550"/>
            </a:xfrm>
            <a:custGeom>
              <a:avLst/>
              <a:gdLst/>
              <a:ahLst/>
              <a:cxnLst/>
              <a:rect l="l" t="t" r="r" b="b"/>
              <a:pathLst>
                <a:path w="19657" h="19302" extrusionOk="0">
                  <a:moveTo>
                    <a:pt x="10515" y="1"/>
                  </a:moveTo>
                  <a:cubicBezTo>
                    <a:pt x="11936" y="1422"/>
                    <a:pt x="11936" y="3726"/>
                    <a:pt x="10514" y="5147"/>
                  </a:cubicBezTo>
                  <a:lnTo>
                    <a:pt x="5172" y="10490"/>
                  </a:lnTo>
                  <a:cubicBezTo>
                    <a:pt x="4461" y="11213"/>
                    <a:pt x="3529" y="11575"/>
                    <a:pt x="2595" y="11575"/>
                  </a:cubicBezTo>
                  <a:cubicBezTo>
                    <a:pt x="1661" y="11575"/>
                    <a:pt x="723" y="11213"/>
                    <a:pt x="0" y="10491"/>
                  </a:cubicBezTo>
                  <a:lnTo>
                    <a:pt x="0" y="10491"/>
                  </a:lnTo>
                  <a:lnTo>
                    <a:pt x="7745" y="18235"/>
                  </a:lnTo>
                  <a:cubicBezTo>
                    <a:pt x="8456" y="18946"/>
                    <a:pt x="9387" y="19301"/>
                    <a:pt x="10318" y="19301"/>
                  </a:cubicBezTo>
                  <a:cubicBezTo>
                    <a:pt x="11250" y="19301"/>
                    <a:pt x="12181" y="18946"/>
                    <a:pt x="12892" y="18235"/>
                  </a:cubicBezTo>
                  <a:lnTo>
                    <a:pt x="18235" y="12892"/>
                  </a:lnTo>
                  <a:cubicBezTo>
                    <a:pt x="19656" y="11471"/>
                    <a:pt x="19656" y="9167"/>
                    <a:pt x="18235" y="7721"/>
                  </a:cubicBezTo>
                  <a:lnTo>
                    <a:pt x="10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1" name="Google Shape;2475;p95">
              <a:extLst>
                <a:ext uri="{FF2B5EF4-FFF2-40B4-BE49-F238E27FC236}">
                  <a16:creationId xmlns:a16="http://schemas.microsoft.com/office/drawing/2014/main" id="{F434E15A-0CA0-4551-8E25-2783EEE7249C}"/>
                </a:ext>
              </a:extLst>
            </p:cNvPr>
            <p:cNvSpPr/>
            <p:nvPr/>
          </p:nvSpPr>
          <p:spPr>
            <a:xfrm>
              <a:off x="2554525" y="2320125"/>
              <a:ext cx="473050" cy="461575"/>
            </a:xfrm>
            <a:custGeom>
              <a:avLst/>
              <a:gdLst/>
              <a:ahLst/>
              <a:cxnLst/>
              <a:rect l="l" t="t" r="r" b="b"/>
              <a:pathLst>
                <a:path w="18922" h="18463" extrusionOk="0">
                  <a:moveTo>
                    <a:pt x="8726" y="1"/>
                  </a:moveTo>
                  <a:lnTo>
                    <a:pt x="1814" y="6888"/>
                  </a:lnTo>
                  <a:cubicBezTo>
                    <a:pt x="1" y="8726"/>
                    <a:pt x="1" y="11691"/>
                    <a:pt x="1814" y="13530"/>
                  </a:cubicBezTo>
                  <a:lnTo>
                    <a:pt x="5392" y="17083"/>
                  </a:lnTo>
                  <a:cubicBezTo>
                    <a:pt x="6312" y="18003"/>
                    <a:pt x="7512" y="18462"/>
                    <a:pt x="8713" y="18462"/>
                  </a:cubicBezTo>
                  <a:cubicBezTo>
                    <a:pt x="9914" y="18462"/>
                    <a:pt x="11115" y="18003"/>
                    <a:pt x="12034" y="17083"/>
                  </a:cubicBezTo>
                  <a:lnTo>
                    <a:pt x="18921" y="10196"/>
                  </a:lnTo>
                  <a:lnTo>
                    <a:pt x="8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 name="Google Shape;2476;p95">
              <a:extLst>
                <a:ext uri="{FF2B5EF4-FFF2-40B4-BE49-F238E27FC236}">
                  <a16:creationId xmlns:a16="http://schemas.microsoft.com/office/drawing/2014/main" id="{0D3D8A5C-A11C-4334-8B08-2395E34BAD98}"/>
                </a:ext>
              </a:extLst>
            </p:cNvPr>
            <p:cNvSpPr/>
            <p:nvPr/>
          </p:nvSpPr>
          <p:spPr>
            <a:xfrm>
              <a:off x="2977925" y="2743525"/>
              <a:ext cx="473650" cy="462175"/>
            </a:xfrm>
            <a:custGeom>
              <a:avLst/>
              <a:gdLst/>
              <a:ahLst/>
              <a:cxnLst/>
              <a:rect l="l" t="t" r="r" b="b"/>
              <a:pathLst>
                <a:path w="18946" h="18487" extrusionOk="0">
                  <a:moveTo>
                    <a:pt x="8725" y="0"/>
                  </a:moveTo>
                  <a:lnTo>
                    <a:pt x="1838" y="6887"/>
                  </a:lnTo>
                  <a:cubicBezTo>
                    <a:pt x="0" y="8725"/>
                    <a:pt x="0" y="11716"/>
                    <a:pt x="1838" y="13554"/>
                  </a:cubicBezTo>
                  <a:lnTo>
                    <a:pt x="5417" y="17107"/>
                  </a:lnTo>
                  <a:cubicBezTo>
                    <a:pt x="6336" y="18027"/>
                    <a:pt x="7537" y="18486"/>
                    <a:pt x="8737" y="18486"/>
                  </a:cubicBezTo>
                  <a:cubicBezTo>
                    <a:pt x="9938" y="18486"/>
                    <a:pt x="11139" y="18027"/>
                    <a:pt x="12058" y="17107"/>
                  </a:cubicBezTo>
                  <a:lnTo>
                    <a:pt x="18945" y="10221"/>
                  </a:lnTo>
                  <a:lnTo>
                    <a:pt x="8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3" name="Google Shape;2477;p95">
              <a:extLst>
                <a:ext uri="{FF2B5EF4-FFF2-40B4-BE49-F238E27FC236}">
                  <a16:creationId xmlns:a16="http://schemas.microsoft.com/office/drawing/2014/main" id="{B97DC9F6-1A04-4266-8D63-A7ED686D1114}"/>
                </a:ext>
              </a:extLst>
            </p:cNvPr>
            <p:cNvSpPr/>
            <p:nvPr/>
          </p:nvSpPr>
          <p:spPr>
            <a:xfrm>
              <a:off x="4365100" y="546300"/>
              <a:ext cx="891550" cy="890925"/>
            </a:xfrm>
            <a:custGeom>
              <a:avLst/>
              <a:gdLst/>
              <a:ahLst/>
              <a:cxnLst/>
              <a:rect l="l" t="t" r="r" b="b"/>
              <a:pathLst>
                <a:path w="35662" h="35637" extrusionOk="0">
                  <a:moveTo>
                    <a:pt x="17451" y="1"/>
                  </a:moveTo>
                  <a:lnTo>
                    <a:pt x="1" y="17427"/>
                  </a:lnTo>
                  <a:lnTo>
                    <a:pt x="18211" y="35637"/>
                  </a:lnTo>
                  <a:lnTo>
                    <a:pt x="35661" y="18211"/>
                  </a:lnTo>
                  <a:lnTo>
                    <a:pt x="17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4" name="Google Shape;2478;p95">
              <a:extLst>
                <a:ext uri="{FF2B5EF4-FFF2-40B4-BE49-F238E27FC236}">
                  <a16:creationId xmlns:a16="http://schemas.microsoft.com/office/drawing/2014/main" id="{7825D574-EFC1-4485-9162-F95942766824}"/>
                </a:ext>
              </a:extLst>
            </p:cNvPr>
            <p:cNvSpPr/>
            <p:nvPr/>
          </p:nvSpPr>
          <p:spPr>
            <a:xfrm>
              <a:off x="4425775" y="807950"/>
              <a:ext cx="830875" cy="629275"/>
            </a:xfrm>
            <a:custGeom>
              <a:avLst/>
              <a:gdLst/>
              <a:ahLst/>
              <a:cxnLst/>
              <a:rect l="l" t="t" r="r" b="b"/>
              <a:pathLst>
                <a:path w="33235" h="25171" extrusionOk="0">
                  <a:moveTo>
                    <a:pt x="0" y="9387"/>
                  </a:moveTo>
                  <a:lnTo>
                    <a:pt x="8064" y="17450"/>
                  </a:lnTo>
                  <a:lnTo>
                    <a:pt x="0" y="9387"/>
                  </a:lnTo>
                  <a:close/>
                  <a:moveTo>
                    <a:pt x="8064" y="17450"/>
                  </a:moveTo>
                  <a:lnTo>
                    <a:pt x="8064" y="17450"/>
                  </a:lnTo>
                  <a:lnTo>
                    <a:pt x="8064" y="17450"/>
                  </a:lnTo>
                  <a:close/>
                  <a:moveTo>
                    <a:pt x="25489" y="0"/>
                  </a:moveTo>
                  <a:lnTo>
                    <a:pt x="8064" y="17450"/>
                  </a:lnTo>
                  <a:lnTo>
                    <a:pt x="15784" y="25171"/>
                  </a:lnTo>
                  <a:lnTo>
                    <a:pt x="33234" y="7745"/>
                  </a:lnTo>
                  <a:lnTo>
                    <a:pt x="254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 name="Google Shape;2479;p95">
              <a:extLst>
                <a:ext uri="{FF2B5EF4-FFF2-40B4-BE49-F238E27FC236}">
                  <a16:creationId xmlns:a16="http://schemas.microsoft.com/office/drawing/2014/main" id="{16D3FFD7-660F-47A4-AFA5-F561F7F52B84}"/>
                </a:ext>
              </a:extLst>
            </p:cNvPr>
            <p:cNvSpPr/>
            <p:nvPr/>
          </p:nvSpPr>
          <p:spPr>
            <a:xfrm>
              <a:off x="3034900" y="889750"/>
              <a:ext cx="1855325" cy="1847050"/>
            </a:xfrm>
            <a:custGeom>
              <a:avLst/>
              <a:gdLst/>
              <a:ahLst/>
              <a:cxnLst/>
              <a:rect l="l" t="t" r="r" b="b"/>
              <a:pathLst>
                <a:path w="74213" h="73882" extrusionOk="0">
                  <a:moveTo>
                    <a:pt x="48108" y="0"/>
                  </a:moveTo>
                  <a:cubicBezTo>
                    <a:pt x="47241" y="0"/>
                    <a:pt x="46371" y="331"/>
                    <a:pt x="45709" y="993"/>
                  </a:cubicBezTo>
                  <a:lnTo>
                    <a:pt x="27744" y="18958"/>
                  </a:lnTo>
                  <a:lnTo>
                    <a:pt x="18505" y="28197"/>
                  </a:lnTo>
                  <a:lnTo>
                    <a:pt x="0" y="46702"/>
                  </a:lnTo>
                  <a:lnTo>
                    <a:pt x="27156" y="73882"/>
                  </a:lnTo>
                  <a:lnTo>
                    <a:pt x="72889" y="28148"/>
                  </a:lnTo>
                  <a:cubicBezTo>
                    <a:pt x="74213" y="26825"/>
                    <a:pt x="74213" y="24693"/>
                    <a:pt x="72889" y="23369"/>
                  </a:cubicBezTo>
                  <a:lnTo>
                    <a:pt x="50488" y="993"/>
                  </a:lnTo>
                  <a:cubicBezTo>
                    <a:pt x="49839" y="331"/>
                    <a:pt x="48975" y="0"/>
                    <a:pt x="481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6" name="Google Shape;2480;p95">
              <a:extLst>
                <a:ext uri="{FF2B5EF4-FFF2-40B4-BE49-F238E27FC236}">
                  <a16:creationId xmlns:a16="http://schemas.microsoft.com/office/drawing/2014/main" id="{2E47FC71-58AE-48C9-BA31-BEC32025E12D}"/>
                </a:ext>
              </a:extLst>
            </p:cNvPr>
            <p:cNvSpPr/>
            <p:nvPr/>
          </p:nvSpPr>
          <p:spPr>
            <a:xfrm>
              <a:off x="3520775" y="1340400"/>
              <a:ext cx="1369450" cy="1396400"/>
            </a:xfrm>
            <a:custGeom>
              <a:avLst/>
              <a:gdLst/>
              <a:ahLst/>
              <a:cxnLst/>
              <a:rect l="l" t="t" r="r" b="b"/>
              <a:pathLst>
                <a:path w="54778" h="55856" extrusionOk="0">
                  <a:moveTo>
                    <a:pt x="48112" y="0"/>
                  </a:moveTo>
                  <a:lnTo>
                    <a:pt x="1" y="48111"/>
                  </a:lnTo>
                  <a:lnTo>
                    <a:pt x="7721" y="55856"/>
                  </a:lnTo>
                  <a:lnTo>
                    <a:pt x="53454" y="10122"/>
                  </a:lnTo>
                  <a:cubicBezTo>
                    <a:pt x="54778" y="8799"/>
                    <a:pt x="54778" y="6667"/>
                    <a:pt x="53454" y="5343"/>
                  </a:cubicBezTo>
                  <a:lnTo>
                    <a:pt x="481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cxnSp>
        <p:nvCxnSpPr>
          <p:cNvPr id="98" name="Straight Arrow Connector 97">
            <a:extLst>
              <a:ext uri="{FF2B5EF4-FFF2-40B4-BE49-F238E27FC236}">
                <a16:creationId xmlns:a16="http://schemas.microsoft.com/office/drawing/2014/main" id="{773E441F-4CC2-46A6-AED4-82B2A4A07EDA}"/>
              </a:ext>
            </a:extLst>
          </p:cNvPr>
          <p:cNvCxnSpPr/>
          <p:nvPr/>
        </p:nvCxnSpPr>
        <p:spPr>
          <a:xfrm flipH="1">
            <a:off x="3177540" y="2460470"/>
            <a:ext cx="1110647" cy="166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05C0B29-3DEF-488E-9A7E-090264AAAF69}"/>
              </a:ext>
            </a:extLst>
          </p:cNvPr>
          <p:cNvCxnSpPr>
            <a:cxnSpLocks/>
          </p:cNvCxnSpPr>
          <p:nvPr/>
        </p:nvCxnSpPr>
        <p:spPr>
          <a:xfrm>
            <a:off x="4288187" y="2464496"/>
            <a:ext cx="1030573" cy="204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2" name="Google Shape;2554;p96">
            <a:extLst>
              <a:ext uri="{FF2B5EF4-FFF2-40B4-BE49-F238E27FC236}">
                <a16:creationId xmlns:a16="http://schemas.microsoft.com/office/drawing/2014/main" id="{19F108EF-EBF8-4B88-9EDE-60303121F5D7}"/>
              </a:ext>
            </a:extLst>
          </p:cNvPr>
          <p:cNvGrpSpPr/>
          <p:nvPr/>
        </p:nvGrpSpPr>
        <p:grpSpPr>
          <a:xfrm>
            <a:off x="5310575" y="2702892"/>
            <a:ext cx="408875" cy="450305"/>
            <a:chOff x="1979775" y="2154975"/>
            <a:chExt cx="408875" cy="575800"/>
          </a:xfrm>
        </p:grpSpPr>
        <p:sp>
          <p:nvSpPr>
            <p:cNvPr id="103" name="Google Shape;2555;p96">
              <a:extLst>
                <a:ext uri="{FF2B5EF4-FFF2-40B4-BE49-F238E27FC236}">
                  <a16:creationId xmlns:a16="http://schemas.microsoft.com/office/drawing/2014/main" id="{214543BE-C02D-4F63-856E-8293771167D5}"/>
                </a:ext>
              </a:extLst>
            </p:cNvPr>
            <p:cNvSpPr/>
            <p:nvPr/>
          </p:nvSpPr>
          <p:spPr>
            <a:xfrm>
              <a:off x="1979775" y="2154975"/>
              <a:ext cx="378775" cy="575800"/>
            </a:xfrm>
            <a:custGeom>
              <a:avLst/>
              <a:gdLst/>
              <a:ahLst/>
              <a:cxnLst/>
              <a:rect l="l" t="t" r="r" b="b"/>
              <a:pathLst>
                <a:path w="15151" h="23032" extrusionOk="0">
                  <a:moveTo>
                    <a:pt x="539" y="1"/>
                  </a:moveTo>
                  <a:cubicBezTo>
                    <a:pt x="242" y="1"/>
                    <a:pt x="1" y="241"/>
                    <a:pt x="1" y="539"/>
                  </a:cubicBezTo>
                  <a:lnTo>
                    <a:pt x="1" y="22494"/>
                  </a:lnTo>
                  <a:cubicBezTo>
                    <a:pt x="1" y="22791"/>
                    <a:pt x="242" y="23032"/>
                    <a:pt x="539" y="23032"/>
                  </a:cubicBezTo>
                  <a:lnTo>
                    <a:pt x="7458" y="23032"/>
                  </a:lnTo>
                  <a:cubicBezTo>
                    <a:pt x="7755" y="23032"/>
                    <a:pt x="7996" y="22791"/>
                    <a:pt x="7996" y="22494"/>
                  </a:cubicBezTo>
                  <a:lnTo>
                    <a:pt x="7996" y="20307"/>
                  </a:lnTo>
                  <a:cubicBezTo>
                    <a:pt x="7996" y="20143"/>
                    <a:pt x="8129" y="20016"/>
                    <a:pt x="8287" y="20016"/>
                  </a:cubicBezTo>
                  <a:cubicBezTo>
                    <a:pt x="8301" y="20016"/>
                    <a:pt x="8315" y="20017"/>
                    <a:pt x="8330" y="20019"/>
                  </a:cubicBezTo>
                  <a:cubicBezTo>
                    <a:pt x="8552" y="20052"/>
                    <a:pt x="8874" y="20086"/>
                    <a:pt x="9260" y="20086"/>
                  </a:cubicBezTo>
                  <a:cubicBezTo>
                    <a:pt x="10987" y="20086"/>
                    <a:pt x="13998" y="19411"/>
                    <a:pt x="15150" y="14968"/>
                  </a:cubicBezTo>
                  <a:cubicBezTo>
                    <a:pt x="14405" y="14353"/>
                    <a:pt x="14050" y="13302"/>
                    <a:pt x="14326" y="12293"/>
                  </a:cubicBezTo>
                  <a:lnTo>
                    <a:pt x="14326" y="12292"/>
                  </a:lnTo>
                  <a:cubicBezTo>
                    <a:pt x="14014" y="12040"/>
                    <a:pt x="13634" y="11671"/>
                    <a:pt x="13284" y="11375"/>
                  </a:cubicBezTo>
                  <a:cubicBezTo>
                    <a:pt x="12364" y="11921"/>
                    <a:pt x="11337" y="12235"/>
                    <a:pt x="10192" y="12235"/>
                  </a:cubicBezTo>
                  <a:cubicBezTo>
                    <a:pt x="10175" y="12235"/>
                    <a:pt x="10157" y="12235"/>
                    <a:pt x="10140" y="12235"/>
                  </a:cubicBezTo>
                  <a:cubicBezTo>
                    <a:pt x="6693" y="12204"/>
                    <a:pt x="3989" y="9336"/>
                    <a:pt x="4130" y="5891"/>
                  </a:cubicBezTo>
                  <a:cubicBezTo>
                    <a:pt x="4189" y="4417"/>
                    <a:pt x="4737" y="3114"/>
                    <a:pt x="5667" y="2083"/>
                  </a:cubicBezTo>
                  <a:cubicBezTo>
                    <a:pt x="5506" y="1610"/>
                    <a:pt x="5351" y="934"/>
                    <a:pt x="5305" y="481"/>
                  </a:cubicBezTo>
                  <a:cubicBezTo>
                    <a:pt x="5276" y="208"/>
                    <a:pt x="5045" y="1"/>
                    <a:pt x="477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4" name="Google Shape;2556;p96">
              <a:extLst>
                <a:ext uri="{FF2B5EF4-FFF2-40B4-BE49-F238E27FC236}">
                  <a16:creationId xmlns:a16="http://schemas.microsoft.com/office/drawing/2014/main" id="{AE36650A-EB7E-451D-AF6D-27F132F808FC}"/>
                </a:ext>
              </a:extLst>
            </p:cNvPr>
            <p:cNvSpPr/>
            <p:nvPr/>
          </p:nvSpPr>
          <p:spPr>
            <a:xfrm>
              <a:off x="2333425" y="2462275"/>
              <a:ext cx="44450" cy="66900"/>
            </a:xfrm>
            <a:custGeom>
              <a:avLst/>
              <a:gdLst/>
              <a:ahLst/>
              <a:cxnLst/>
              <a:rect l="l" t="t" r="r" b="b"/>
              <a:pathLst>
                <a:path w="1778" h="2676" extrusionOk="0">
                  <a:moveTo>
                    <a:pt x="180" y="1"/>
                  </a:moveTo>
                  <a:cubicBezTo>
                    <a:pt x="61" y="280"/>
                    <a:pt x="0" y="581"/>
                    <a:pt x="1" y="885"/>
                  </a:cubicBezTo>
                  <a:cubicBezTo>
                    <a:pt x="1" y="1694"/>
                    <a:pt x="415" y="2387"/>
                    <a:pt x="1003" y="2676"/>
                  </a:cubicBezTo>
                  <a:cubicBezTo>
                    <a:pt x="1115" y="2246"/>
                    <a:pt x="1670" y="1730"/>
                    <a:pt x="1744" y="1226"/>
                  </a:cubicBezTo>
                  <a:cubicBezTo>
                    <a:pt x="1778" y="997"/>
                    <a:pt x="1685" y="767"/>
                    <a:pt x="1502" y="626"/>
                  </a:cubicBezTo>
                  <a:cubicBezTo>
                    <a:pt x="1301" y="473"/>
                    <a:pt x="545" y="295"/>
                    <a:pt x="180"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5" name="Google Shape;2557;p96">
              <a:extLst>
                <a:ext uri="{FF2B5EF4-FFF2-40B4-BE49-F238E27FC236}">
                  <a16:creationId xmlns:a16="http://schemas.microsoft.com/office/drawing/2014/main" id="{BFA9FB42-FC66-494D-AC68-139B1B43E9F9}"/>
                </a:ext>
              </a:extLst>
            </p:cNvPr>
            <p:cNvSpPr/>
            <p:nvPr/>
          </p:nvSpPr>
          <p:spPr>
            <a:xfrm>
              <a:off x="2119825" y="2641700"/>
              <a:ext cx="67050" cy="29825"/>
            </a:xfrm>
            <a:custGeom>
              <a:avLst/>
              <a:gdLst/>
              <a:ahLst/>
              <a:cxnLst/>
              <a:rect l="l" t="t" r="r" b="b"/>
              <a:pathLst>
                <a:path w="2682" h="1193" extrusionOk="0">
                  <a:moveTo>
                    <a:pt x="383" y="1"/>
                  </a:moveTo>
                  <a:cubicBezTo>
                    <a:pt x="226" y="1"/>
                    <a:pt x="84" y="108"/>
                    <a:pt x="45" y="267"/>
                  </a:cubicBezTo>
                  <a:cubicBezTo>
                    <a:pt x="0" y="451"/>
                    <a:pt x="112" y="637"/>
                    <a:pt x="297" y="685"/>
                  </a:cubicBezTo>
                  <a:lnTo>
                    <a:pt x="2395" y="1193"/>
                  </a:lnTo>
                  <a:lnTo>
                    <a:pt x="2395" y="838"/>
                  </a:lnTo>
                  <a:cubicBezTo>
                    <a:pt x="2394" y="679"/>
                    <a:pt x="2523" y="549"/>
                    <a:pt x="2682" y="547"/>
                  </a:cubicBezTo>
                  <a:lnTo>
                    <a:pt x="461" y="10"/>
                  </a:lnTo>
                  <a:cubicBezTo>
                    <a:pt x="435" y="4"/>
                    <a:pt x="409" y="1"/>
                    <a:pt x="383"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6" name="Google Shape;2558;p96">
              <a:extLst>
                <a:ext uri="{FF2B5EF4-FFF2-40B4-BE49-F238E27FC236}">
                  <a16:creationId xmlns:a16="http://schemas.microsoft.com/office/drawing/2014/main" id="{FCCA78A2-B7B5-4F06-A10A-037168870D05}"/>
                </a:ext>
              </a:extLst>
            </p:cNvPr>
            <p:cNvSpPr/>
            <p:nvPr/>
          </p:nvSpPr>
          <p:spPr>
            <a:xfrm>
              <a:off x="2080575" y="2154975"/>
              <a:ext cx="308075" cy="308075"/>
            </a:xfrm>
            <a:custGeom>
              <a:avLst/>
              <a:gdLst/>
              <a:ahLst/>
              <a:cxnLst/>
              <a:rect l="l" t="t" r="r" b="b"/>
              <a:pathLst>
                <a:path w="12323" h="12323" extrusionOk="0">
                  <a:moveTo>
                    <a:pt x="6161" y="1"/>
                  </a:moveTo>
                  <a:cubicBezTo>
                    <a:pt x="2765" y="1"/>
                    <a:pt x="1" y="2765"/>
                    <a:pt x="1" y="6161"/>
                  </a:cubicBezTo>
                  <a:cubicBezTo>
                    <a:pt x="1" y="9559"/>
                    <a:pt x="2765" y="12322"/>
                    <a:pt x="6161" y="12322"/>
                  </a:cubicBezTo>
                  <a:cubicBezTo>
                    <a:pt x="9559" y="12322"/>
                    <a:pt x="12322" y="9559"/>
                    <a:pt x="12322" y="6161"/>
                  </a:cubicBezTo>
                  <a:cubicBezTo>
                    <a:pt x="12322" y="2765"/>
                    <a:pt x="9559" y="1"/>
                    <a:pt x="6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7" name="Google Shape;2559;p96">
              <a:extLst>
                <a:ext uri="{FF2B5EF4-FFF2-40B4-BE49-F238E27FC236}">
                  <a16:creationId xmlns:a16="http://schemas.microsoft.com/office/drawing/2014/main" id="{173589ED-D3C3-47F0-8781-5BFAB9309DFB}"/>
                </a:ext>
              </a:extLst>
            </p:cNvPr>
            <p:cNvSpPr/>
            <p:nvPr/>
          </p:nvSpPr>
          <p:spPr>
            <a:xfrm>
              <a:off x="2107375" y="2181775"/>
              <a:ext cx="254500" cy="254500"/>
            </a:xfrm>
            <a:custGeom>
              <a:avLst/>
              <a:gdLst/>
              <a:ahLst/>
              <a:cxnLst/>
              <a:rect l="l" t="t" r="r" b="b"/>
              <a:pathLst>
                <a:path w="10180" h="10180" extrusionOk="0">
                  <a:moveTo>
                    <a:pt x="5089" y="1"/>
                  </a:moveTo>
                  <a:cubicBezTo>
                    <a:pt x="2283" y="1"/>
                    <a:pt x="1" y="2283"/>
                    <a:pt x="1" y="5089"/>
                  </a:cubicBezTo>
                  <a:cubicBezTo>
                    <a:pt x="1" y="7896"/>
                    <a:pt x="2285" y="10179"/>
                    <a:pt x="5089" y="10179"/>
                  </a:cubicBezTo>
                  <a:cubicBezTo>
                    <a:pt x="7896" y="10179"/>
                    <a:pt x="10179" y="7896"/>
                    <a:pt x="10179" y="5089"/>
                  </a:cubicBezTo>
                  <a:cubicBezTo>
                    <a:pt x="10179" y="2283"/>
                    <a:pt x="7897" y="1"/>
                    <a:pt x="5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8" name="Google Shape;2560;p96">
              <a:extLst>
                <a:ext uri="{FF2B5EF4-FFF2-40B4-BE49-F238E27FC236}">
                  <a16:creationId xmlns:a16="http://schemas.microsoft.com/office/drawing/2014/main" id="{E8553F20-87C1-4446-AE3D-93E6D7472778}"/>
                </a:ext>
              </a:extLst>
            </p:cNvPr>
            <p:cNvSpPr/>
            <p:nvPr/>
          </p:nvSpPr>
          <p:spPr>
            <a:xfrm>
              <a:off x="2202275" y="2342250"/>
              <a:ext cx="59050" cy="56800"/>
            </a:xfrm>
            <a:custGeom>
              <a:avLst/>
              <a:gdLst/>
              <a:ahLst/>
              <a:cxnLst/>
              <a:rect l="l" t="t" r="r" b="b"/>
              <a:pathLst>
                <a:path w="2362" h="2272" extrusionOk="0">
                  <a:moveTo>
                    <a:pt x="1225" y="1"/>
                  </a:moveTo>
                  <a:cubicBezTo>
                    <a:pt x="766" y="1"/>
                    <a:pt x="351" y="278"/>
                    <a:pt x="176" y="702"/>
                  </a:cubicBezTo>
                  <a:cubicBezTo>
                    <a:pt x="1" y="1126"/>
                    <a:pt x="98" y="1614"/>
                    <a:pt x="423" y="1939"/>
                  </a:cubicBezTo>
                  <a:cubicBezTo>
                    <a:pt x="639" y="2156"/>
                    <a:pt x="930" y="2272"/>
                    <a:pt x="1226" y="2272"/>
                  </a:cubicBezTo>
                  <a:cubicBezTo>
                    <a:pt x="1372" y="2272"/>
                    <a:pt x="1520" y="2243"/>
                    <a:pt x="1660" y="2185"/>
                  </a:cubicBezTo>
                  <a:cubicBezTo>
                    <a:pt x="2084" y="2009"/>
                    <a:pt x="2361" y="1596"/>
                    <a:pt x="2361" y="1137"/>
                  </a:cubicBezTo>
                  <a:cubicBezTo>
                    <a:pt x="2361" y="509"/>
                    <a:pt x="1853" y="1"/>
                    <a:pt x="1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9" name="Google Shape;2561;p96">
              <a:extLst>
                <a:ext uri="{FF2B5EF4-FFF2-40B4-BE49-F238E27FC236}">
                  <a16:creationId xmlns:a16="http://schemas.microsoft.com/office/drawing/2014/main" id="{96F6B692-7C94-4A80-81C4-05E48103A60D}"/>
                </a:ext>
              </a:extLst>
            </p:cNvPr>
            <p:cNvSpPr/>
            <p:nvPr/>
          </p:nvSpPr>
          <p:spPr>
            <a:xfrm>
              <a:off x="2204500" y="2342250"/>
              <a:ext cx="44075" cy="56800"/>
            </a:xfrm>
            <a:custGeom>
              <a:avLst/>
              <a:gdLst/>
              <a:ahLst/>
              <a:cxnLst/>
              <a:rect l="l" t="t" r="r" b="b"/>
              <a:pathLst>
                <a:path w="1763" h="2272" extrusionOk="0">
                  <a:moveTo>
                    <a:pt x="1136" y="0"/>
                  </a:moveTo>
                  <a:cubicBezTo>
                    <a:pt x="952" y="0"/>
                    <a:pt x="767" y="45"/>
                    <a:pt x="598" y="136"/>
                  </a:cubicBezTo>
                  <a:cubicBezTo>
                    <a:pt x="230" y="334"/>
                    <a:pt x="0" y="718"/>
                    <a:pt x="0" y="1136"/>
                  </a:cubicBezTo>
                  <a:cubicBezTo>
                    <a:pt x="0" y="1554"/>
                    <a:pt x="230" y="1938"/>
                    <a:pt x="598" y="2136"/>
                  </a:cubicBezTo>
                  <a:cubicBezTo>
                    <a:pt x="767" y="2227"/>
                    <a:pt x="952" y="2272"/>
                    <a:pt x="1136" y="2272"/>
                  </a:cubicBezTo>
                  <a:cubicBezTo>
                    <a:pt x="1355" y="2272"/>
                    <a:pt x="1573" y="2208"/>
                    <a:pt x="1763" y="2083"/>
                  </a:cubicBezTo>
                  <a:cubicBezTo>
                    <a:pt x="1444" y="1873"/>
                    <a:pt x="1252" y="1517"/>
                    <a:pt x="1254" y="1137"/>
                  </a:cubicBezTo>
                  <a:cubicBezTo>
                    <a:pt x="1252" y="755"/>
                    <a:pt x="1444" y="399"/>
                    <a:pt x="1763" y="189"/>
                  </a:cubicBezTo>
                  <a:cubicBezTo>
                    <a:pt x="1573" y="64"/>
                    <a:pt x="1355" y="0"/>
                    <a:pt x="11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0" name="Google Shape;2562;p96">
              <a:extLst>
                <a:ext uri="{FF2B5EF4-FFF2-40B4-BE49-F238E27FC236}">
                  <a16:creationId xmlns:a16="http://schemas.microsoft.com/office/drawing/2014/main" id="{D111901E-3F00-4AA8-8863-EFC1A8FD6A34}"/>
                </a:ext>
              </a:extLst>
            </p:cNvPr>
            <p:cNvSpPr/>
            <p:nvPr/>
          </p:nvSpPr>
          <p:spPr>
            <a:xfrm>
              <a:off x="2260025" y="2295125"/>
              <a:ext cx="33425" cy="32150"/>
            </a:xfrm>
            <a:custGeom>
              <a:avLst/>
              <a:gdLst/>
              <a:ahLst/>
              <a:cxnLst/>
              <a:rect l="l" t="t" r="r" b="b"/>
              <a:pathLst>
                <a:path w="1337" h="1286" extrusionOk="0">
                  <a:moveTo>
                    <a:pt x="691" y="0"/>
                  </a:moveTo>
                  <a:cubicBezTo>
                    <a:pt x="432" y="0"/>
                    <a:pt x="199" y="157"/>
                    <a:pt x="99" y="397"/>
                  </a:cubicBezTo>
                  <a:cubicBezTo>
                    <a:pt x="0" y="636"/>
                    <a:pt x="56" y="914"/>
                    <a:pt x="239" y="1097"/>
                  </a:cubicBezTo>
                  <a:cubicBezTo>
                    <a:pt x="362" y="1220"/>
                    <a:pt x="526" y="1285"/>
                    <a:pt x="694" y="1285"/>
                  </a:cubicBezTo>
                  <a:cubicBezTo>
                    <a:pt x="777" y="1285"/>
                    <a:pt x="860" y="1269"/>
                    <a:pt x="940" y="1236"/>
                  </a:cubicBezTo>
                  <a:cubicBezTo>
                    <a:pt x="1180" y="1137"/>
                    <a:pt x="1337" y="903"/>
                    <a:pt x="1337" y="643"/>
                  </a:cubicBezTo>
                  <a:cubicBezTo>
                    <a:pt x="1337" y="288"/>
                    <a:pt x="1049" y="0"/>
                    <a:pt x="694" y="0"/>
                  </a:cubicBezTo>
                  <a:cubicBezTo>
                    <a:pt x="693" y="0"/>
                    <a:pt x="692" y="0"/>
                    <a:pt x="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1" name="Google Shape;2563;p96">
              <a:extLst>
                <a:ext uri="{FF2B5EF4-FFF2-40B4-BE49-F238E27FC236}">
                  <a16:creationId xmlns:a16="http://schemas.microsoft.com/office/drawing/2014/main" id="{B0B7151A-C522-4792-B601-FF3415B84D8B}"/>
                </a:ext>
              </a:extLst>
            </p:cNvPr>
            <p:cNvSpPr/>
            <p:nvPr/>
          </p:nvSpPr>
          <p:spPr>
            <a:xfrm>
              <a:off x="2261275" y="2295125"/>
              <a:ext cx="28725" cy="32150"/>
            </a:xfrm>
            <a:custGeom>
              <a:avLst/>
              <a:gdLst/>
              <a:ahLst/>
              <a:cxnLst/>
              <a:rect l="l" t="t" r="r" b="b"/>
              <a:pathLst>
                <a:path w="1149" h="1286" extrusionOk="0">
                  <a:moveTo>
                    <a:pt x="643" y="0"/>
                  </a:moveTo>
                  <a:cubicBezTo>
                    <a:pt x="573" y="0"/>
                    <a:pt x="502" y="12"/>
                    <a:pt x="433" y="35"/>
                  </a:cubicBezTo>
                  <a:cubicBezTo>
                    <a:pt x="174" y="125"/>
                    <a:pt x="0" y="369"/>
                    <a:pt x="0" y="643"/>
                  </a:cubicBezTo>
                  <a:cubicBezTo>
                    <a:pt x="0" y="917"/>
                    <a:pt x="174" y="1161"/>
                    <a:pt x="433" y="1250"/>
                  </a:cubicBezTo>
                  <a:cubicBezTo>
                    <a:pt x="502" y="1274"/>
                    <a:pt x="573" y="1286"/>
                    <a:pt x="643" y="1286"/>
                  </a:cubicBezTo>
                  <a:cubicBezTo>
                    <a:pt x="836" y="1286"/>
                    <a:pt x="1024" y="1198"/>
                    <a:pt x="1148" y="1040"/>
                  </a:cubicBezTo>
                  <a:cubicBezTo>
                    <a:pt x="1059" y="927"/>
                    <a:pt x="1010" y="787"/>
                    <a:pt x="1010" y="643"/>
                  </a:cubicBezTo>
                  <a:cubicBezTo>
                    <a:pt x="1010" y="498"/>
                    <a:pt x="1059" y="358"/>
                    <a:pt x="1148" y="245"/>
                  </a:cubicBezTo>
                  <a:cubicBezTo>
                    <a:pt x="1024" y="87"/>
                    <a:pt x="836" y="0"/>
                    <a:pt x="6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2" name="Google Shape;2564;p96">
              <a:extLst>
                <a:ext uri="{FF2B5EF4-FFF2-40B4-BE49-F238E27FC236}">
                  <a16:creationId xmlns:a16="http://schemas.microsoft.com/office/drawing/2014/main" id="{F37853B8-54FF-4EDA-8BA9-89F5BC7DE829}"/>
                </a:ext>
              </a:extLst>
            </p:cNvPr>
            <p:cNvSpPr/>
            <p:nvPr/>
          </p:nvSpPr>
          <p:spPr>
            <a:xfrm>
              <a:off x="2177375" y="2245300"/>
              <a:ext cx="67350" cy="64800"/>
            </a:xfrm>
            <a:custGeom>
              <a:avLst/>
              <a:gdLst/>
              <a:ahLst/>
              <a:cxnLst/>
              <a:rect l="l" t="t" r="r" b="b"/>
              <a:pathLst>
                <a:path w="2694" h="2592" extrusionOk="0">
                  <a:moveTo>
                    <a:pt x="1397" y="0"/>
                  </a:moveTo>
                  <a:cubicBezTo>
                    <a:pt x="874" y="0"/>
                    <a:pt x="401" y="316"/>
                    <a:pt x="201" y="800"/>
                  </a:cubicBezTo>
                  <a:cubicBezTo>
                    <a:pt x="0" y="1283"/>
                    <a:pt x="111" y="1841"/>
                    <a:pt x="482" y="2212"/>
                  </a:cubicBezTo>
                  <a:cubicBezTo>
                    <a:pt x="729" y="2460"/>
                    <a:pt x="1061" y="2592"/>
                    <a:pt x="1398" y="2592"/>
                  </a:cubicBezTo>
                  <a:cubicBezTo>
                    <a:pt x="1565" y="2592"/>
                    <a:pt x="1734" y="2559"/>
                    <a:pt x="1894" y="2493"/>
                  </a:cubicBezTo>
                  <a:cubicBezTo>
                    <a:pt x="2378" y="2292"/>
                    <a:pt x="2693" y="1820"/>
                    <a:pt x="2693" y="1296"/>
                  </a:cubicBezTo>
                  <a:cubicBezTo>
                    <a:pt x="2693" y="580"/>
                    <a:pt x="2114" y="0"/>
                    <a:pt x="1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3" name="Google Shape;2565;p96">
              <a:extLst>
                <a:ext uri="{FF2B5EF4-FFF2-40B4-BE49-F238E27FC236}">
                  <a16:creationId xmlns:a16="http://schemas.microsoft.com/office/drawing/2014/main" id="{BF091159-E0D2-4434-B53F-061B4BF8A8A4}"/>
                </a:ext>
              </a:extLst>
            </p:cNvPr>
            <p:cNvSpPr/>
            <p:nvPr/>
          </p:nvSpPr>
          <p:spPr>
            <a:xfrm>
              <a:off x="2179925" y="2245275"/>
              <a:ext cx="48075" cy="64825"/>
            </a:xfrm>
            <a:custGeom>
              <a:avLst/>
              <a:gdLst/>
              <a:ahLst/>
              <a:cxnLst/>
              <a:rect l="l" t="t" r="r" b="b"/>
              <a:pathLst>
                <a:path w="1923" h="2593" extrusionOk="0">
                  <a:moveTo>
                    <a:pt x="1296" y="1"/>
                  </a:moveTo>
                  <a:cubicBezTo>
                    <a:pt x="1068" y="1"/>
                    <a:pt x="840" y="61"/>
                    <a:pt x="637" y="180"/>
                  </a:cubicBezTo>
                  <a:cubicBezTo>
                    <a:pt x="243" y="414"/>
                    <a:pt x="1" y="838"/>
                    <a:pt x="1" y="1297"/>
                  </a:cubicBezTo>
                  <a:cubicBezTo>
                    <a:pt x="1" y="1756"/>
                    <a:pt x="243" y="2180"/>
                    <a:pt x="637" y="2413"/>
                  </a:cubicBezTo>
                  <a:cubicBezTo>
                    <a:pt x="840" y="2533"/>
                    <a:pt x="1068" y="2593"/>
                    <a:pt x="1296" y="2593"/>
                  </a:cubicBezTo>
                  <a:cubicBezTo>
                    <a:pt x="1511" y="2593"/>
                    <a:pt x="1727" y="2539"/>
                    <a:pt x="1922" y="2431"/>
                  </a:cubicBezTo>
                  <a:cubicBezTo>
                    <a:pt x="1509" y="2203"/>
                    <a:pt x="1253" y="1768"/>
                    <a:pt x="1253" y="1297"/>
                  </a:cubicBezTo>
                  <a:cubicBezTo>
                    <a:pt x="1253" y="825"/>
                    <a:pt x="1509" y="390"/>
                    <a:pt x="1922" y="162"/>
                  </a:cubicBezTo>
                  <a:cubicBezTo>
                    <a:pt x="1727" y="55"/>
                    <a:pt x="1511" y="1"/>
                    <a:pt x="1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4" name="Google Shape;2566;p96">
              <a:extLst>
                <a:ext uri="{FF2B5EF4-FFF2-40B4-BE49-F238E27FC236}">
                  <a16:creationId xmlns:a16="http://schemas.microsoft.com/office/drawing/2014/main" id="{737E4F74-CCD5-4031-9DC0-86AA7C598A81}"/>
                </a:ext>
              </a:extLst>
            </p:cNvPr>
            <p:cNvSpPr/>
            <p:nvPr/>
          </p:nvSpPr>
          <p:spPr>
            <a:xfrm>
              <a:off x="2150450" y="2326175"/>
              <a:ext cx="28400" cy="27350"/>
            </a:xfrm>
            <a:custGeom>
              <a:avLst/>
              <a:gdLst/>
              <a:ahLst/>
              <a:cxnLst/>
              <a:rect l="l" t="t" r="r" b="b"/>
              <a:pathLst>
                <a:path w="1136" h="1094" extrusionOk="0">
                  <a:moveTo>
                    <a:pt x="590" y="1"/>
                  </a:moveTo>
                  <a:cubicBezTo>
                    <a:pt x="370" y="1"/>
                    <a:pt x="170" y="134"/>
                    <a:pt x="85" y="338"/>
                  </a:cubicBezTo>
                  <a:cubicBezTo>
                    <a:pt x="1" y="542"/>
                    <a:pt x="48" y="777"/>
                    <a:pt x="204" y="933"/>
                  </a:cubicBezTo>
                  <a:cubicBezTo>
                    <a:pt x="309" y="1038"/>
                    <a:pt x="448" y="1093"/>
                    <a:pt x="590" y="1093"/>
                  </a:cubicBezTo>
                  <a:cubicBezTo>
                    <a:pt x="661" y="1093"/>
                    <a:pt x="732" y="1080"/>
                    <a:pt x="799" y="1052"/>
                  </a:cubicBezTo>
                  <a:cubicBezTo>
                    <a:pt x="1004" y="967"/>
                    <a:pt x="1136" y="768"/>
                    <a:pt x="1136" y="547"/>
                  </a:cubicBezTo>
                  <a:cubicBezTo>
                    <a:pt x="1136" y="245"/>
                    <a:pt x="892" y="1"/>
                    <a:pt x="5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5" name="Google Shape;2567;p96">
              <a:extLst>
                <a:ext uri="{FF2B5EF4-FFF2-40B4-BE49-F238E27FC236}">
                  <a16:creationId xmlns:a16="http://schemas.microsoft.com/office/drawing/2014/main" id="{872B62FA-E68D-47E5-9AF6-87521AB7EBDB}"/>
                </a:ext>
              </a:extLst>
            </p:cNvPr>
            <p:cNvSpPr/>
            <p:nvPr/>
          </p:nvSpPr>
          <p:spPr>
            <a:xfrm>
              <a:off x="2269525" y="2230825"/>
              <a:ext cx="38450" cy="36975"/>
            </a:xfrm>
            <a:custGeom>
              <a:avLst/>
              <a:gdLst/>
              <a:ahLst/>
              <a:cxnLst/>
              <a:rect l="l" t="t" r="r" b="b"/>
              <a:pathLst>
                <a:path w="1538" h="1479" extrusionOk="0">
                  <a:moveTo>
                    <a:pt x="798" y="1"/>
                  </a:moveTo>
                  <a:cubicBezTo>
                    <a:pt x="499" y="1"/>
                    <a:pt x="230" y="181"/>
                    <a:pt x="115" y="457"/>
                  </a:cubicBezTo>
                  <a:cubicBezTo>
                    <a:pt x="1" y="733"/>
                    <a:pt x="64" y="1051"/>
                    <a:pt x="276" y="1262"/>
                  </a:cubicBezTo>
                  <a:cubicBezTo>
                    <a:pt x="417" y="1404"/>
                    <a:pt x="606" y="1479"/>
                    <a:pt x="798" y="1479"/>
                  </a:cubicBezTo>
                  <a:cubicBezTo>
                    <a:pt x="893" y="1479"/>
                    <a:pt x="990" y="1460"/>
                    <a:pt x="1081" y="1422"/>
                  </a:cubicBezTo>
                  <a:cubicBezTo>
                    <a:pt x="1357" y="1308"/>
                    <a:pt x="1537" y="1039"/>
                    <a:pt x="1537" y="740"/>
                  </a:cubicBezTo>
                  <a:cubicBezTo>
                    <a:pt x="1537" y="331"/>
                    <a:pt x="1206" y="1"/>
                    <a:pt x="798" y="1"/>
                  </a:cubicBezTo>
                  <a:close/>
                </a:path>
              </a:pathLst>
            </a:custGeom>
            <a:solidFill>
              <a:srgbClr val="F25C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6" name="Google Shape;2568;p96">
              <a:extLst>
                <a:ext uri="{FF2B5EF4-FFF2-40B4-BE49-F238E27FC236}">
                  <a16:creationId xmlns:a16="http://schemas.microsoft.com/office/drawing/2014/main" id="{A369BF88-F9A9-4474-87C4-50990459E721}"/>
                </a:ext>
              </a:extLst>
            </p:cNvPr>
            <p:cNvSpPr/>
            <p:nvPr/>
          </p:nvSpPr>
          <p:spPr>
            <a:xfrm>
              <a:off x="2270975" y="2230825"/>
              <a:ext cx="34175" cy="37000"/>
            </a:xfrm>
            <a:custGeom>
              <a:avLst/>
              <a:gdLst/>
              <a:ahLst/>
              <a:cxnLst/>
              <a:rect l="l" t="t" r="r" b="b"/>
              <a:pathLst>
                <a:path w="1367" h="1480" extrusionOk="0">
                  <a:moveTo>
                    <a:pt x="740" y="0"/>
                  </a:moveTo>
                  <a:cubicBezTo>
                    <a:pt x="672" y="0"/>
                    <a:pt x="603" y="10"/>
                    <a:pt x="535" y="29"/>
                  </a:cubicBezTo>
                  <a:cubicBezTo>
                    <a:pt x="219" y="120"/>
                    <a:pt x="0" y="410"/>
                    <a:pt x="0" y="739"/>
                  </a:cubicBezTo>
                  <a:cubicBezTo>
                    <a:pt x="0" y="1070"/>
                    <a:pt x="219" y="1359"/>
                    <a:pt x="535" y="1450"/>
                  </a:cubicBezTo>
                  <a:cubicBezTo>
                    <a:pt x="603" y="1470"/>
                    <a:pt x="672" y="1479"/>
                    <a:pt x="740" y="1479"/>
                  </a:cubicBezTo>
                  <a:cubicBezTo>
                    <a:pt x="990" y="1479"/>
                    <a:pt x="1229" y="1351"/>
                    <a:pt x="1366" y="1131"/>
                  </a:cubicBezTo>
                  <a:cubicBezTo>
                    <a:pt x="1293" y="1014"/>
                    <a:pt x="1253" y="878"/>
                    <a:pt x="1253" y="740"/>
                  </a:cubicBezTo>
                  <a:cubicBezTo>
                    <a:pt x="1253" y="602"/>
                    <a:pt x="1293" y="465"/>
                    <a:pt x="1366" y="348"/>
                  </a:cubicBezTo>
                  <a:cubicBezTo>
                    <a:pt x="1229" y="128"/>
                    <a:pt x="990" y="0"/>
                    <a:pt x="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7" name="Google Shape;2569;p96">
              <a:extLst>
                <a:ext uri="{FF2B5EF4-FFF2-40B4-BE49-F238E27FC236}">
                  <a16:creationId xmlns:a16="http://schemas.microsoft.com/office/drawing/2014/main" id="{4DDC08AB-20D5-4666-8383-8B5EB8B7C2E0}"/>
                </a:ext>
              </a:extLst>
            </p:cNvPr>
            <p:cNvSpPr/>
            <p:nvPr/>
          </p:nvSpPr>
          <p:spPr>
            <a:xfrm>
              <a:off x="2284150" y="2345575"/>
              <a:ext cx="22700" cy="21200"/>
            </a:xfrm>
            <a:custGeom>
              <a:avLst/>
              <a:gdLst/>
              <a:ahLst/>
              <a:cxnLst/>
              <a:rect l="l" t="t" r="r" b="b"/>
              <a:pathLst>
                <a:path w="908" h="848" extrusionOk="0">
                  <a:moveTo>
                    <a:pt x="564" y="0"/>
                  </a:moveTo>
                  <a:cubicBezTo>
                    <a:pt x="484" y="0"/>
                    <a:pt x="404" y="31"/>
                    <a:pt x="343" y="92"/>
                  </a:cubicBezTo>
                  <a:lnTo>
                    <a:pt x="123" y="312"/>
                  </a:lnTo>
                  <a:cubicBezTo>
                    <a:pt x="1" y="434"/>
                    <a:pt x="1" y="633"/>
                    <a:pt x="123" y="755"/>
                  </a:cubicBezTo>
                  <a:cubicBezTo>
                    <a:pt x="185" y="817"/>
                    <a:pt x="265" y="847"/>
                    <a:pt x="345" y="847"/>
                  </a:cubicBezTo>
                  <a:cubicBezTo>
                    <a:pt x="425" y="847"/>
                    <a:pt x="505" y="817"/>
                    <a:pt x="566" y="755"/>
                  </a:cubicBezTo>
                  <a:lnTo>
                    <a:pt x="786" y="536"/>
                  </a:lnTo>
                  <a:cubicBezTo>
                    <a:pt x="908" y="413"/>
                    <a:pt x="908" y="215"/>
                    <a:pt x="786" y="92"/>
                  </a:cubicBezTo>
                  <a:cubicBezTo>
                    <a:pt x="725" y="31"/>
                    <a:pt x="645" y="0"/>
                    <a:pt x="5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18" name="TextBox 117">
            <a:extLst>
              <a:ext uri="{FF2B5EF4-FFF2-40B4-BE49-F238E27FC236}">
                <a16:creationId xmlns:a16="http://schemas.microsoft.com/office/drawing/2014/main" id="{762F5A22-CA33-4BB8-A79E-6CB76E37E412}"/>
              </a:ext>
            </a:extLst>
          </p:cNvPr>
          <p:cNvSpPr txBox="1"/>
          <p:nvPr/>
        </p:nvSpPr>
        <p:spPr>
          <a:xfrm>
            <a:off x="5808023" y="2836779"/>
            <a:ext cx="739140" cy="276999"/>
          </a:xfrm>
          <a:prstGeom prst="rect">
            <a:avLst/>
          </a:prstGeom>
          <a:noFill/>
        </p:spPr>
        <p:txBody>
          <a:bodyPr wrap="square" rtlCol="0">
            <a:spAutoFit/>
          </a:bodyPr>
          <a:lstStyle/>
          <a:p>
            <a:r>
              <a:rPr lang="en-GB" sz="1100" dirty="0">
                <a:solidFill>
                  <a:srgbClr val="002060"/>
                </a:solidFill>
                <a:latin typeface="Times New Roman" panose="02020603050405020304" pitchFamily="18" charset="0"/>
                <a:cs typeface="Times New Roman" panose="02020603050405020304" pitchFamily="18" charset="0"/>
              </a:rPr>
              <a:t>Benign</a:t>
            </a:r>
            <a:r>
              <a:rPr lang="en-GB" sz="1200" dirty="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p:txBody>
      </p:sp>
      <p:grpSp>
        <p:nvGrpSpPr>
          <p:cNvPr id="119" name="Google Shape;3956;p116">
            <a:extLst>
              <a:ext uri="{FF2B5EF4-FFF2-40B4-BE49-F238E27FC236}">
                <a16:creationId xmlns:a16="http://schemas.microsoft.com/office/drawing/2014/main" id="{6150E76D-9907-428C-822C-AAE3E0CFB945}"/>
              </a:ext>
            </a:extLst>
          </p:cNvPr>
          <p:cNvGrpSpPr/>
          <p:nvPr/>
        </p:nvGrpSpPr>
        <p:grpSpPr>
          <a:xfrm>
            <a:off x="2887002" y="2690668"/>
            <a:ext cx="581075" cy="531525"/>
            <a:chOff x="4371600" y="3807750"/>
            <a:chExt cx="581075" cy="531525"/>
          </a:xfrm>
        </p:grpSpPr>
        <p:sp>
          <p:nvSpPr>
            <p:cNvPr id="120" name="Google Shape;3957;p116">
              <a:extLst>
                <a:ext uri="{FF2B5EF4-FFF2-40B4-BE49-F238E27FC236}">
                  <a16:creationId xmlns:a16="http://schemas.microsoft.com/office/drawing/2014/main" id="{EC16C7FC-924E-4631-9839-5F75C583F872}"/>
                </a:ext>
              </a:extLst>
            </p:cNvPr>
            <p:cNvSpPr/>
            <p:nvPr/>
          </p:nvSpPr>
          <p:spPr>
            <a:xfrm>
              <a:off x="4713750" y="3850225"/>
              <a:ext cx="53500" cy="93550"/>
            </a:xfrm>
            <a:custGeom>
              <a:avLst/>
              <a:gdLst/>
              <a:ahLst/>
              <a:cxnLst/>
              <a:rect l="l" t="t" r="r" b="b"/>
              <a:pathLst>
                <a:path w="2140" h="3742" extrusionOk="0">
                  <a:moveTo>
                    <a:pt x="1745" y="0"/>
                  </a:moveTo>
                  <a:cubicBezTo>
                    <a:pt x="1612" y="0"/>
                    <a:pt x="1485" y="77"/>
                    <a:pt x="1428" y="207"/>
                  </a:cubicBezTo>
                  <a:lnTo>
                    <a:pt x="80" y="3254"/>
                  </a:lnTo>
                  <a:cubicBezTo>
                    <a:pt x="1" y="3429"/>
                    <a:pt x="81" y="3633"/>
                    <a:pt x="256" y="3711"/>
                  </a:cubicBezTo>
                  <a:cubicBezTo>
                    <a:pt x="301" y="3732"/>
                    <a:pt x="349" y="3741"/>
                    <a:pt x="397" y="3741"/>
                  </a:cubicBezTo>
                  <a:cubicBezTo>
                    <a:pt x="530" y="3741"/>
                    <a:pt x="656" y="3664"/>
                    <a:pt x="714" y="3534"/>
                  </a:cubicBezTo>
                  <a:lnTo>
                    <a:pt x="2062" y="487"/>
                  </a:lnTo>
                  <a:cubicBezTo>
                    <a:pt x="2140" y="313"/>
                    <a:pt x="2061" y="107"/>
                    <a:pt x="1885" y="30"/>
                  </a:cubicBezTo>
                  <a:cubicBezTo>
                    <a:pt x="1839" y="10"/>
                    <a:pt x="1792" y="0"/>
                    <a:pt x="1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1" name="Google Shape;3958;p116">
              <a:extLst>
                <a:ext uri="{FF2B5EF4-FFF2-40B4-BE49-F238E27FC236}">
                  <a16:creationId xmlns:a16="http://schemas.microsoft.com/office/drawing/2014/main" id="{9F79923C-3070-4293-98CE-34E73E99A041}"/>
                </a:ext>
              </a:extLst>
            </p:cNvPr>
            <p:cNvSpPr/>
            <p:nvPr/>
          </p:nvSpPr>
          <p:spPr>
            <a:xfrm>
              <a:off x="4741275" y="4191300"/>
              <a:ext cx="67100" cy="82300"/>
            </a:xfrm>
            <a:custGeom>
              <a:avLst/>
              <a:gdLst/>
              <a:ahLst/>
              <a:cxnLst/>
              <a:rect l="l" t="t" r="r" b="b"/>
              <a:pathLst>
                <a:path w="2684" h="3292" extrusionOk="0">
                  <a:moveTo>
                    <a:pt x="393" y="0"/>
                  </a:moveTo>
                  <a:cubicBezTo>
                    <a:pt x="322" y="0"/>
                    <a:pt x="251" y="22"/>
                    <a:pt x="189" y="67"/>
                  </a:cubicBezTo>
                  <a:cubicBezTo>
                    <a:pt x="35" y="180"/>
                    <a:pt x="1" y="396"/>
                    <a:pt x="114" y="552"/>
                  </a:cubicBezTo>
                  <a:lnTo>
                    <a:pt x="2010" y="3150"/>
                  </a:lnTo>
                  <a:lnTo>
                    <a:pt x="2010" y="3149"/>
                  </a:lnTo>
                  <a:cubicBezTo>
                    <a:pt x="2077" y="3242"/>
                    <a:pt x="2183" y="3292"/>
                    <a:pt x="2290" y="3292"/>
                  </a:cubicBezTo>
                  <a:cubicBezTo>
                    <a:pt x="2361" y="3292"/>
                    <a:pt x="2433" y="3270"/>
                    <a:pt x="2495" y="3225"/>
                  </a:cubicBezTo>
                  <a:cubicBezTo>
                    <a:pt x="2649" y="3112"/>
                    <a:pt x="2683" y="2895"/>
                    <a:pt x="2570" y="2740"/>
                  </a:cubicBezTo>
                  <a:lnTo>
                    <a:pt x="674" y="143"/>
                  </a:lnTo>
                  <a:cubicBezTo>
                    <a:pt x="606" y="50"/>
                    <a:pt x="501" y="0"/>
                    <a:pt x="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2" name="Google Shape;3959;p116">
              <a:extLst>
                <a:ext uri="{FF2B5EF4-FFF2-40B4-BE49-F238E27FC236}">
                  <a16:creationId xmlns:a16="http://schemas.microsoft.com/office/drawing/2014/main" id="{EB273039-CA45-485F-A7A0-3C7F65264D6E}"/>
                </a:ext>
              </a:extLst>
            </p:cNvPr>
            <p:cNvSpPr/>
            <p:nvPr/>
          </p:nvSpPr>
          <p:spPr>
            <a:xfrm>
              <a:off x="4806575" y="4041325"/>
              <a:ext cx="99600" cy="26100"/>
            </a:xfrm>
            <a:custGeom>
              <a:avLst/>
              <a:gdLst/>
              <a:ahLst/>
              <a:cxnLst/>
              <a:rect l="l" t="t" r="r" b="b"/>
              <a:pathLst>
                <a:path w="3984" h="1044" extrusionOk="0">
                  <a:moveTo>
                    <a:pt x="3618" y="1"/>
                  </a:moveTo>
                  <a:cubicBezTo>
                    <a:pt x="3606" y="1"/>
                    <a:pt x="3594" y="2"/>
                    <a:pt x="3582" y="3"/>
                  </a:cubicBezTo>
                  <a:lnTo>
                    <a:pt x="339" y="351"/>
                  </a:lnTo>
                  <a:cubicBezTo>
                    <a:pt x="147" y="361"/>
                    <a:pt x="1" y="524"/>
                    <a:pt x="10" y="716"/>
                  </a:cubicBezTo>
                  <a:cubicBezTo>
                    <a:pt x="21" y="901"/>
                    <a:pt x="173" y="1044"/>
                    <a:pt x="357" y="1044"/>
                  </a:cubicBezTo>
                  <a:cubicBezTo>
                    <a:pt x="363" y="1044"/>
                    <a:pt x="369" y="1043"/>
                    <a:pt x="375" y="1043"/>
                  </a:cubicBezTo>
                  <a:cubicBezTo>
                    <a:pt x="387" y="1043"/>
                    <a:pt x="398" y="1042"/>
                    <a:pt x="412" y="1041"/>
                  </a:cubicBezTo>
                  <a:lnTo>
                    <a:pt x="3655" y="694"/>
                  </a:lnTo>
                  <a:cubicBezTo>
                    <a:pt x="3846" y="672"/>
                    <a:pt x="3983" y="502"/>
                    <a:pt x="3963" y="311"/>
                  </a:cubicBezTo>
                  <a:cubicBezTo>
                    <a:pt x="3944" y="134"/>
                    <a:pt x="3793" y="1"/>
                    <a:pt x="36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3" name="Google Shape;3960;p116">
              <a:extLst>
                <a:ext uri="{FF2B5EF4-FFF2-40B4-BE49-F238E27FC236}">
                  <a16:creationId xmlns:a16="http://schemas.microsoft.com/office/drawing/2014/main" id="{D7B466D5-0A51-4ECA-B2FF-955A34D292CB}"/>
                </a:ext>
              </a:extLst>
            </p:cNvPr>
            <p:cNvSpPr/>
            <p:nvPr/>
          </p:nvSpPr>
          <p:spPr>
            <a:xfrm>
              <a:off x="4487150" y="3900375"/>
              <a:ext cx="350325" cy="350325"/>
            </a:xfrm>
            <a:custGeom>
              <a:avLst/>
              <a:gdLst/>
              <a:ahLst/>
              <a:cxnLst/>
              <a:rect l="l" t="t" r="r" b="b"/>
              <a:pathLst>
                <a:path w="14013" h="14013" extrusionOk="0">
                  <a:moveTo>
                    <a:pt x="7007" y="0"/>
                  </a:moveTo>
                  <a:cubicBezTo>
                    <a:pt x="3138" y="0"/>
                    <a:pt x="1" y="3137"/>
                    <a:pt x="1" y="7006"/>
                  </a:cubicBezTo>
                  <a:cubicBezTo>
                    <a:pt x="1" y="10876"/>
                    <a:pt x="3138" y="14012"/>
                    <a:pt x="7007" y="14012"/>
                  </a:cubicBezTo>
                  <a:cubicBezTo>
                    <a:pt x="10877" y="14012"/>
                    <a:pt x="14013" y="10876"/>
                    <a:pt x="14013" y="7006"/>
                  </a:cubicBezTo>
                  <a:cubicBezTo>
                    <a:pt x="14013" y="3137"/>
                    <a:pt x="10877" y="0"/>
                    <a:pt x="70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4" name="Google Shape;3961;p116">
              <a:extLst>
                <a:ext uri="{FF2B5EF4-FFF2-40B4-BE49-F238E27FC236}">
                  <a16:creationId xmlns:a16="http://schemas.microsoft.com/office/drawing/2014/main" id="{FE3FFD74-AADD-4A49-B1E0-4013A6B513E5}"/>
                </a:ext>
              </a:extLst>
            </p:cNvPr>
            <p:cNvSpPr/>
            <p:nvPr/>
          </p:nvSpPr>
          <p:spPr>
            <a:xfrm>
              <a:off x="4553800" y="4205850"/>
              <a:ext cx="52725" cy="91825"/>
            </a:xfrm>
            <a:custGeom>
              <a:avLst/>
              <a:gdLst/>
              <a:ahLst/>
              <a:cxnLst/>
              <a:rect l="l" t="t" r="r" b="b"/>
              <a:pathLst>
                <a:path w="2109" h="3673" extrusionOk="0">
                  <a:moveTo>
                    <a:pt x="1714" y="1"/>
                  </a:moveTo>
                  <a:cubicBezTo>
                    <a:pt x="1580" y="1"/>
                    <a:pt x="1453" y="78"/>
                    <a:pt x="1396" y="207"/>
                  </a:cubicBezTo>
                  <a:lnTo>
                    <a:pt x="78" y="3185"/>
                  </a:lnTo>
                  <a:cubicBezTo>
                    <a:pt x="0" y="3360"/>
                    <a:pt x="79" y="3566"/>
                    <a:pt x="255" y="3642"/>
                  </a:cubicBezTo>
                  <a:cubicBezTo>
                    <a:pt x="301" y="3663"/>
                    <a:pt x="348" y="3672"/>
                    <a:pt x="395" y="3672"/>
                  </a:cubicBezTo>
                  <a:cubicBezTo>
                    <a:pt x="529" y="3672"/>
                    <a:pt x="656" y="3595"/>
                    <a:pt x="713" y="3465"/>
                  </a:cubicBezTo>
                  <a:lnTo>
                    <a:pt x="2030" y="489"/>
                  </a:lnTo>
                  <a:cubicBezTo>
                    <a:pt x="2108" y="313"/>
                    <a:pt x="2028" y="108"/>
                    <a:pt x="1854" y="31"/>
                  </a:cubicBezTo>
                  <a:cubicBezTo>
                    <a:pt x="1808" y="10"/>
                    <a:pt x="1761" y="1"/>
                    <a:pt x="17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5" name="Google Shape;3962;p116">
              <a:extLst>
                <a:ext uri="{FF2B5EF4-FFF2-40B4-BE49-F238E27FC236}">
                  <a16:creationId xmlns:a16="http://schemas.microsoft.com/office/drawing/2014/main" id="{FBD50952-E448-4EF9-8924-4E2ACE3939BD}"/>
                </a:ext>
              </a:extLst>
            </p:cNvPr>
            <p:cNvSpPr/>
            <p:nvPr/>
          </p:nvSpPr>
          <p:spPr>
            <a:xfrm>
              <a:off x="4513775" y="3874425"/>
              <a:ext cx="67825" cy="83375"/>
            </a:xfrm>
            <a:custGeom>
              <a:avLst/>
              <a:gdLst/>
              <a:ahLst/>
              <a:cxnLst/>
              <a:rect l="l" t="t" r="r" b="b"/>
              <a:pathLst>
                <a:path w="2713" h="3335" extrusionOk="0">
                  <a:moveTo>
                    <a:pt x="393" y="1"/>
                  </a:moveTo>
                  <a:cubicBezTo>
                    <a:pt x="322" y="1"/>
                    <a:pt x="251" y="22"/>
                    <a:pt x="189" y="67"/>
                  </a:cubicBezTo>
                  <a:cubicBezTo>
                    <a:pt x="34" y="180"/>
                    <a:pt x="1" y="398"/>
                    <a:pt x="114" y="552"/>
                  </a:cubicBezTo>
                  <a:lnTo>
                    <a:pt x="2039" y="3191"/>
                  </a:lnTo>
                  <a:lnTo>
                    <a:pt x="2039" y="3192"/>
                  </a:lnTo>
                  <a:cubicBezTo>
                    <a:pt x="2107" y="3285"/>
                    <a:pt x="2213" y="3334"/>
                    <a:pt x="2320" y="3334"/>
                  </a:cubicBezTo>
                  <a:cubicBezTo>
                    <a:pt x="2391" y="3334"/>
                    <a:pt x="2463" y="3313"/>
                    <a:pt x="2524" y="3268"/>
                  </a:cubicBezTo>
                  <a:cubicBezTo>
                    <a:pt x="2679" y="3155"/>
                    <a:pt x="2713" y="2937"/>
                    <a:pt x="2600" y="2783"/>
                  </a:cubicBezTo>
                  <a:lnTo>
                    <a:pt x="673" y="143"/>
                  </a:lnTo>
                  <a:cubicBezTo>
                    <a:pt x="605" y="50"/>
                    <a:pt x="500"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6" name="Google Shape;3963;p116">
              <a:extLst>
                <a:ext uri="{FF2B5EF4-FFF2-40B4-BE49-F238E27FC236}">
                  <a16:creationId xmlns:a16="http://schemas.microsoft.com/office/drawing/2014/main" id="{F2D15F1B-6B9B-48B6-99C6-54A45771A3F4}"/>
                </a:ext>
              </a:extLst>
            </p:cNvPr>
            <p:cNvSpPr/>
            <p:nvPr/>
          </p:nvSpPr>
          <p:spPr>
            <a:xfrm>
              <a:off x="4418775" y="4079950"/>
              <a:ext cx="98900" cy="26050"/>
            </a:xfrm>
            <a:custGeom>
              <a:avLst/>
              <a:gdLst/>
              <a:ahLst/>
              <a:cxnLst/>
              <a:rect l="l" t="t" r="r" b="b"/>
              <a:pathLst>
                <a:path w="3956" h="1042" extrusionOk="0">
                  <a:moveTo>
                    <a:pt x="3589" y="0"/>
                  </a:moveTo>
                  <a:cubicBezTo>
                    <a:pt x="3577" y="0"/>
                    <a:pt x="3565" y="1"/>
                    <a:pt x="3552" y="2"/>
                  </a:cubicBezTo>
                  <a:lnTo>
                    <a:pt x="327" y="349"/>
                  </a:lnTo>
                  <a:cubicBezTo>
                    <a:pt x="140" y="365"/>
                    <a:pt x="0" y="525"/>
                    <a:pt x="10" y="713"/>
                  </a:cubicBezTo>
                  <a:cubicBezTo>
                    <a:pt x="19" y="897"/>
                    <a:pt x="172" y="1041"/>
                    <a:pt x="356" y="1041"/>
                  </a:cubicBezTo>
                  <a:cubicBezTo>
                    <a:pt x="358" y="1041"/>
                    <a:pt x="361" y="1041"/>
                    <a:pt x="364" y="1041"/>
                  </a:cubicBezTo>
                  <a:cubicBezTo>
                    <a:pt x="376" y="1041"/>
                    <a:pt x="388" y="1040"/>
                    <a:pt x="401" y="1039"/>
                  </a:cubicBezTo>
                  <a:lnTo>
                    <a:pt x="3627" y="693"/>
                  </a:lnTo>
                  <a:cubicBezTo>
                    <a:pt x="3817" y="671"/>
                    <a:pt x="3955" y="501"/>
                    <a:pt x="3935" y="310"/>
                  </a:cubicBezTo>
                  <a:cubicBezTo>
                    <a:pt x="3915" y="132"/>
                    <a:pt x="3765" y="0"/>
                    <a:pt x="35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7" name="Google Shape;3964;p116">
              <a:extLst>
                <a:ext uri="{FF2B5EF4-FFF2-40B4-BE49-F238E27FC236}">
                  <a16:creationId xmlns:a16="http://schemas.microsoft.com/office/drawing/2014/main" id="{465AA5E9-529B-4133-81EE-83F2C35C0583}"/>
                </a:ext>
              </a:extLst>
            </p:cNvPr>
            <p:cNvSpPr/>
            <p:nvPr/>
          </p:nvSpPr>
          <p:spPr>
            <a:xfrm>
              <a:off x="4477950" y="3833500"/>
              <a:ext cx="66350" cy="60000"/>
            </a:xfrm>
            <a:custGeom>
              <a:avLst/>
              <a:gdLst/>
              <a:ahLst/>
              <a:cxnLst/>
              <a:rect l="l" t="t" r="r" b="b"/>
              <a:pathLst>
                <a:path w="2654" h="2400" extrusionOk="0">
                  <a:moveTo>
                    <a:pt x="1284" y="1"/>
                  </a:moveTo>
                  <a:cubicBezTo>
                    <a:pt x="1025" y="1"/>
                    <a:pt x="768" y="84"/>
                    <a:pt x="554" y="248"/>
                  </a:cubicBezTo>
                  <a:cubicBezTo>
                    <a:pt x="170" y="544"/>
                    <a:pt x="0" y="1042"/>
                    <a:pt x="126" y="1510"/>
                  </a:cubicBezTo>
                  <a:cubicBezTo>
                    <a:pt x="252" y="1979"/>
                    <a:pt x="647" y="2326"/>
                    <a:pt x="1128" y="2389"/>
                  </a:cubicBezTo>
                  <a:cubicBezTo>
                    <a:pt x="1180" y="2396"/>
                    <a:pt x="1232" y="2400"/>
                    <a:pt x="1283" y="2400"/>
                  </a:cubicBezTo>
                  <a:cubicBezTo>
                    <a:pt x="1708" y="2400"/>
                    <a:pt x="2107" y="2173"/>
                    <a:pt x="2322" y="1799"/>
                  </a:cubicBezTo>
                  <a:cubicBezTo>
                    <a:pt x="2654" y="1226"/>
                    <a:pt x="2457" y="494"/>
                    <a:pt x="1884" y="162"/>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8" name="Google Shape;3965;p116">
              <a:extLst>
                <a:ext uri="{FF2B5EF4-FFF2-40B4-BE49-F238E27FC236}">
                  <a16:creationId xmlns:a16="http://schemas.microsoft.com/office/drawing/2014/main" id="{D97D8AFB-33F7-44D2-923E-7770378802D5}"/>
                </a:ext>
              </a:extLst>
            </p:cNvPr>
            <p:cNvSpPr/>
            <p:nvPr/>
          </p:nvSpPr>
          <p:spPr>
            <a:xfrm>
              <a:off x="4610000" y="4129225"/>
              <a:ext cx="60950" cy="58625"/>
            </a:xfrm>
            <a:custGeom>
              <a:avLst/>
              <a:gdLst/>
              <a:ahLst/>
              <a:cxnLst/>
              <a:rect l="l" t="t" r="r" b="b"/>
              <a:pathLst>
                <a:path w="2438" h="2345" extrusionOk="0">
                  <a:moveTo>
                    <a:pt x="1265" y="1"/>
                  </a:moveTo>
                  <a:cubicBezTo>
                    <a:pt x="791" y="1"/>
                    <a:pt x="363" y="286"/>
                    <a:pt x="182" y="724"/>
                  </a:cubicBezTo>
                  <a:cubicBezTo>
                    <a:pt x="1" y="1162"/>
                    <a:pt x="101" y="1666"/>
                    <a:pt x="437" y="2002"/>
                  </a:cubicBezTo>
                  <a:cubicBezTo>
                    <a:pt x="661" y="2226"/>
                    <a:pt x="960" y="2345"/>
                    <a:pt x="1265" y="2345"/>
                  </a:cubicBezTo>
                  <a:cubicBezTo>
                    <a:pt x="1416" y="2345"/>
                    <a:pt x="1569" y="2316"/>
                    <a:pt x="1714" y="2256"/>
                  </a:cubicBezTo>
                  <a:cubicBezTo>
                    <a:pt x="2152" y="2075"/>
                    <a:pt x="2437" y="1647"/>
                    <a:pt x="2437" y="1173"/>
                  </a:cubicBezTo>
                  <a:cubicBezTo>
                    <a:pt x="2437" y="525"/>
                    <a:pt x="1913" y="1"/>
                    <a:pt x="12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9" name="Google Shape;3966;p116">
              <a:extLst>
                <a:ext uri="{FF2B5EF4-FFF2-40B4-BE49-F238E27FC236}">
                  <a16:creationId xmlns:a16="http://schemas.microsoft.com/office/drawing/2014/main" id="{3F5046C8-1908-49D7-B087-6983B5273DFD}"/>
                </a:ext>
              </a:extLst>
            </p:cNvPr>
            <p:cNvSpPr/>
            <p:nvPr/>
          </p:nvSpPr>
          <p:spPr>
            <a:xfrm>
              <a:off x="4612300" y="4129225"/>
              <a:ext cx="44975" cy="58625"/>
            </a:xfrm>
            <a:custGeom>
              <a:avLst/>
              <a:gdLst/>
              <a:ahLst/>
              <a:cxnLst/>
              <a:rect l="l" t="t" r="r" b="b"/>
              <a:pathLst>
                <a:path w="1799" h="2345" extrusionOk="0">
                  <a:moveTo>
                    <a:pt x="1173" y="1"/>
                  </a:moveTo>
                  <a:cubicBezTo>
                    <a:pt x="978" y="1"/>
                    <a:pt x="783" y="49"/>
                    <a:pt x="607" y="147"/>
                  </a:cubicBezTo>
                  <a:cubicBezTo>
                    <a:pt x="233" y="352"/>
                    <a:pt x="1" y="746"/>
                    <a:pt x="1" y="1173"/>
                  </a:cubicBezTo>
                  <a:cubicBezTo>
                    <a:pt x="1" y="1599"/>
                    <a:pt x="233" y="1992"/>
                    <a:pt x="607" y="2199"/>
                  </a:cubicBezTo>
                  <a:cubicBezTo>
                    <a:pt x="783" y="2296"/>
                    <a:pt x="978" y="2345"/>
                    <a:pt x="1173" y="2345"/>
                  </a:cubicBezTo>
                  <a:cubicBezTo>
                    <a:pt x="1390" y="2345"/>
                    <a:pt x="1608" y="2284"/>
                    <a:pt x="1798" y="2164"/>
                  </a:cubicBezTo>
                  <a:cubicBezTo>
                    <a:pt x="1457" y="1950"/>
                    <a:pt x="1251" y="1576"/>
                    <a:pt x="1251" y="1173"/>
                  </a:cubicBezTo>
                  <a:cubicBezTo>
                    <a:pt x="1251" y="770"/>
                    <a:pt x="1457" y="396"/>
                    <a:pt x="1798" y="181"/>
                  </a:cubicBezTo>
                  <a:cubicBezTo>
                    <a:pt x="1608" y="61"/>
                    <a:pt x="1391" y="1"/>
                    <a:pt x="11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0" name="Google Shape;3967;p116">
              <a:extLst>
                <a:ext uri="{FF2B5EF4-FFF2-40B4-BE49-F238E27FC236}">
                  <a16:creationId xmlns:a16="http://schemas.microsoft.com/office/drawing/2014/main" id="{CFDCCFAE-14CC-4CA6-A968-B7BE06B613EB}"/>
                </a:ext>
              </a:extLst>
            </p:cNvPr>
            <p:cNvSpPr/>
            <p:nvPr/>
          </p:nvSpPr>
          <p:spPr>
            <a:xfrm>
              <a:off x="4705475" y="4078350"/>
              <a:ext cx="34500" cy="33175"/>
            </a:xfrm>
            <a:custGeom>
              <a:avLst/>
              <a:gdLst/>
              <a:ahLst/>
              <a:cxnLst/>
              <a:rect l="l" t="t" r="r" b="b"/>
              <a:pathLst>
                <a:path w="1380" h="1327" extrusionOk="0">
                  <a:moveTo>
                    <a:pt x="716" y="0"/>
                  </a:moveTo>
                  <a:cubicBezTo>
                    <a:pt x="448" y="0"/>
                    <a:pt x="206" y="161"/>
                    <a:pt x="103" y="409"/>
                  </a:cubicBezTo>
                  <a:cubicBezTo>
                    <a:pt x="0" y="658"/>
                    <a:pt x="57" y="942"/>
                    <a:pt x="247" y="1133"/>
                  </a:cubicBezTo>
                  <a:cubicBezTo>
                    <a:pt x="373" y="1260"/>
                    <a:pt x="543" y="1327"/>
                    <a:pt x="715" y="1327"/>
                  </a:cubicBezTo>
                  <a:cubicBezTo>
                    <a:pt x="801" y="1327"/>
                    <a:pt x="888" y="1310"/>
                    <a:pt x="970" y="1276"/>
                  </a:cubicBezTo>
                  <a:cubicBezTo>
                    <a:pt x="1217" y="1173"/>
                    <a:pt x="1379" y="932"/>
                    <a:pt x="1379" y="663"/>
                  </a:cubicBezTo>
                  <a:cubicBezTo>
                    <a:pt x="1379" y="297"/>
                    <a:pt x="1082" y="0"/>
                    <a:pt x="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1" name="Google Shape;3968;p116">
              <a:extLst>
                <a:ext uri="{FF2B5EF4-FFF2-40B4-BE49-F238E27FC236}">
                  <a16:creationId xmlns:a16="http://schemas.microsoft.com/office/drawing/2014/main" id="{B1ACD2D7-77C9-40ED-83DA-324DF921CE49}"/>
                </a:ext>
              </a:extLst>
            </p:cNvPr>
            <p:cNvSpPr/>
            <p:nvPr/>
          </p:nvSpPr>
          <p:spPr>
            <a:xfrm>
              <a:off x="4706750" y="4078325"/>
              <a:ext cx="29675" cy="33200"/>
            </a:xfrm>
            <a:custGeom>
              <a:avLst/>
              <a:gdLst/>
              <a:ahLst/>
              <a:cxnLst/>
              <a:rect l="l" t="t" r="r" b="b"/>
              <a:pathLst>
                <a:path w="1187" h="1328" extrusionOk="0">
                  <a:moveTo>
                    <a:pt x="664" y="1"/>
                  </a:moveTo>
                  <a:cubicBezTo>
                    <a:pt x="592" y="1"/>
                    <a:pt x="519" y="13"/>
                    <a:pt x="448" y="37"/>
                  </a:cubicBezTo>
                  <a:cubicBezTo>
                    <a:pt x="181" y="129"/>
                    <a:pt x="1" y="382"/>
                    <a:pt x="1" y="664"/>
                  </a:cubicBezTo>
                  <a:cubicBezTo>
                    <a:pt x="1" y="947"/>
                    <a:pt x="181" y="1199"/>
                    <a:pt x="448" y="1292"/>
                  </a:cubicBezTo>
                  <a:cubicBezTo>
                    <a:pt x="519" y="1316"/>
                    <a:pt x="592" y="1328"/>
                    <a:pt x="664" y="1328"/>
                  </a:cubicBezTo>
                  <a:cubicBezTo>
                    <a:pt x="864" y="1328"/>
                    <a:pt x="1058" y="1237"/>
                    <a:pt x="1187" y="1073"/>
                  </a:cubicBezTo>
                  <a:cubicBezTo>
                    <a:pt x="1095" y="956"/>
                    <a:pt x="1045" y="812"/>
                    <a:pt x="1045" y="664"/>
                  </a:cubicBezTo>
                  <a:cubicBezTo>
                    <a:pt x="1045" y="516"/>
                    <a:pt x="1095" y="372"/>
                    <a:pt x="1187" y="256"/>
                  </a:cubicBezTo>
                  <a:cubicBezTo>
                    <a:pt x="1058" y="92"/>
                    <a:pt x="864" y="1"/>
                    <a:pt x="6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2" name="Google Shape;3969;p116">
              <a:extLst>
                <a:ext uri="{FF2B5EF4-FFF2-40B4-BE49-F238E27FC236}">
                  <a16:creationId xmlns:a16="http://schemas.microsoft.com/office/drawing/2014/main" id="{A0EA3C74-B1D3-46DC-A9D7-A5825142075B}"/>
                </a:ext>
              </a:extLst>
            </p:cNvPr>
            <p:cNvSpPr/>
            <p:nvPr/>
          </p:nvSpPr>
          <p:spPr>
            <a:xfrm>
              <a:off x="4590875" y="3986850"/>
              <a:ext cx="69525" cy="66875"/>
            </a:xfrm>
            <a:custGeom>
              <a:avLst/>
              <a:gdLst/>
              <a:ahLst/>
              <a:cxnLst/>
              <a:rect l="l" t="t" r="r" b="b"/>
              <a:pathLst>
                <a:path w="2781" h="2675" extrusionOk="0">
                  <a:moveTo>
                    <a:pt x="1444" y="0"/>
                  </a:moveTo>
                  <a:cubicBezTo>
                    <a:pt x="902" y="0"/>
                    <a:pt x="415" y="327"/>
                    <a:pt x="207" y="826"/>
                  </a:cubicBezTo>
                  <a:cubicBezTo>
                    <a:pt x="1" y="1325"/>
                    <a:pt x="115" y="1901"/>
                    <a:pt x="497" y="2283"/>
                  </a:cubicBezTo>
                  <a:cubicBezTo>
                    <a:pt x="753" y="2539"/>
                    <a:pt x="1095" y="2675"/>
                    <a:pt x="1443" y="2675"/>
                  </a:cubicBezTo>
                  <a:cubicBezTo>
                    <a:pt x="1615" y="2675"/>
                    <a:pt x="1789" y="2642"/>
                    <a:pt x="1954" y="2573"/>
                  </a:cubicBezTo>
                  <a:cubicBezTo>
                    <a:pt x="2454" y="2366"/>
                    <a:pt x="2780" y="1878"/>
                    <a:pt x="2780" y="1338"/>
                  </a:cubicBezTo>
                  <a:cubicBezTo>
                    <a:pt x="2780" y="599"/>
                    <a:pt x="2181" y="0"/>
                    <a:pt x="14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3" name="Google Shape;3970;p116">
              <a:extLst>
                <a:ext uri="{FF2B5EF4-FFF2-40B4-BE49-F238E27FC236}">
                  <a16:creationId xmlns:a16="http://schemas.microsoft.com/office/drawing/2014/main" id="{32493EA7-20A9-44BB-A5D5-7F4F6D722F25}"/>
                </a:ext>
              </a:extLst>
            </p:cNvPr>
            <p:cNvSpPr/>
            <p:nvPr/>
          </p:nvSpPr>
          <p:spPr>
            <a:xfrm>
              <a:off x="4593525" y="3986850"/>
              <a:ext cx="49050" cy="66875"/>
            </a:xfrm>
            <a:custGeom>
              <a:avLst/>
              <a:gdLst/>
              <a:ahLst/>
              <a:cxnLst/>
              <a:rect l="l" t="t" r="r" b="b"/>
              <a:pathLst>
                <a:path w="1962" h="2675" extrusionOk="0">
                  <a:moveTo>
                    <a:pt x="1337" y="0"/>
                  </a:moveTo>
                  <a:cubicBezTo>
                    <a:pt x="1097" y="0"/>
                    <a:pt x="859" y="65"/>
                    <a:pt x="647" y="192"/>
                  </a:cubicBezTo>
                  <a:cubicBezTo>
                    <a:pt x="245" y="434"/>
                    <a:pt x="0" y="869"/>
                    <a:pt x="0" y="1338"/>
                  </a:cubicBezTo>
                  <a:cubicBezTo>
                    <a:pt x="0" y="1807"/>
                    <a:pt x="245" y="2241"/>
                    <a:pt x="647" y="2482"/>
                  </a:cubicBezTo>
                  <a:cubicBezTo>
                    <a:pt x="859" y="2610"/>
                    <a:pt x="1098" y="2675"/>
                    <a:pt x="1337" y="2675"/>
                  </a:cubicBezTo>
                  <a:cubicBezTo>
                    <a:pt x="1551" y="2675"/>
                    <a:pt x="1766" y="2623"/>
                    <a:pt x="1961" y="2520"/>
                  </a:cubicBezTo>
                  <a:cubicBezTo>
                    <a:pt x="1523" y="2289"/>
                    <a:pt x="1249" y="1833"/>
                    <a:pt x="1249" y="1338"/>
                  </a:cubicBezTo>
                  <a:cubicBezTo>
                    <a:pt x="1249" y="842"/>
                    <a:pt x="1523" y="387"/>
                    <a:pt x="1961" y="155"/>
                  </a:cubicBezTo>
                  <a:cubicBezTo>
                    <a:pt x="1765" y="52"/>
                    <a:pt x="1551" y="0"/>
                    <a:pt x="1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4" name="Google Shape;3971;p116">
              <a:extLst>
                <a:ext uri="{FF2B5EF4-FFF2-40B4-BE49-F238E27FC236}">
                  <a16:creationId xmlns:a16="http://schemas.microsoft.com/office/drawing/2014/main" id="{1925A4BD-F4EA-40D0-A29A-4AE8BC3AE79E}"/>
                </a:ext>
              </a:extLst>
            </p:cNvPr>
            <p:cNvSpPr/>
            <p:nvPr/>
          </p:nvSpPr>
          <p:spPr>
            <a:xfrm>
              <a:off x="4553600" y="4070325"/>
              <a:ext cx="29350" cy="28225"/>
            </a:xfrm>
            <a:custGeom>
              <a:avLst/>
              <a:gdLst/>
              <a:ahLst/>
              <a:cxnLst/>
              <a:rect l="l" t="t" r="r" b="b"/>
              <a:pathLst>
                <a:path w="1174" h="1129" extrusionOk="0">
                  <a:moveTo>
                    <a:pt x="609" y="0"/>
                  </a:moveTo>
                  <a:cubicBezTo>
                    <a:pt x="381" y="0"/>
                    <a:pt x="176" y="138"/>
                    <a:pt x="88" y="349"/>
                  </a:cubicBezTo>
                  <a:cubicBezTo>
                    <a:pt x="1" y="559"/>
                    <a:pt x="50" y="802"/>
                    <a:pt x="211" y="963"/>
                  </a:cubicBezTo>
                  <a:cubicBezTo>
                    <a:pt x="318" y="1071"/>
                    <a:pt x="463" y="1128"/>
                    <a:pt x="609" y="1128"/>
                  </a:cubicBezTo>
                  <a:cubicBezTo>
                    <a:pt x="682" y="1128"/>
                    <a:pt x="755" y="1114"/>
                    <a:pt x="825" y="1085"/>
                  </a:cubicBezTo>
                  <a:cubicBezTo>
                    <a:pt x="1036" y="998"/>
                    <a:pt x="1173" y="792"/>
                    <a:pt x="1173" y="564"/>
                  </a:cubicBezTo>
                  <a:cubicBezTo>
                    <a:pt x="1173" y="253"/>
                    <a:pt x="921" y="0"/>
                    <a:pt x="6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5" name="Google Shape;3972;p116">
              <a:extLst>
                <a:ext uri="{FF2B5EF4-FFF2-40B4-BE49-F238E27FC236}">
                  <a16:creationId xmlns:a16="http://schemas.microsoft.com/office/drawing/2014/main" id="{D8E9B3A9-3BA8-4057-AD69-5EEDDE797925}"/>
                </a:ext>
              </a:extLst>
            </p:cNvPr>
            <p:cNvSpPr/>
            <p:nvPr/>
          </p:nvSpPr>
          <p:spPr>
            <a:xfrm>
              <a:off x="4705225" y="3986850"/>
              <a:ext cx="39675" cy="38175"/>
            </a:xfrm>
            <a:custGeom>
              <a:avLst/>
              <a:gdLst/>
              <a:ahLst/>
              <a:cxnLst/>
              <a:rect l="l" t="t" r="r" b="b"/>
              <a:pathLst>
                <a:path w="1587" h="1527" extrusionOk="0">
                  <a:moveTo>
                    <a:pt x="824" y="0"/>
                  </a:moveTo>
                  <a:cubicBezTo>
                    <a:pt x="516" y="0"/>
                    <a:pt x="237" y="187"/>
                    <a:pt x="119" y="471"/>
                  </a:cubicBezTo>
                  <a:cubicBezTo>
                    <a:pt x="1" y="757"/>
                    <a:pt x="66" y="1084"/>
                    <a:pt x="284" y="1303"/>
                  </a:cubicBezTo>
                  <a:cubicBezTo>
                    <a:pt x="430" y="1449"/>
                    <a:pt x="625" y="1526"/>
                    <a:pt x="824" y="1526"/>
                  </a:cubicBezTo>
                  <a:cubicBezTo>
                    <a:pt x="922" y="1526"/>
                    <a:pt x="1021" y="1507"/>
                    <a:pt x="1116" y="1468"/>
                  </a:cubicBezTo>
                  <a:cubicBezTo>
                    <a:pt x="1401" y="1350"/>
                    <a:pt x="1587" y="1071"/>
                    <a:pt x="1587" y="763"/>
                  </a:cubicBezTo>
                  <a:cubicBezTo>
                    <a:pt x="1587" y="343"/>
                    <a:pt x="1245" y="0"/>
                    <a:pt x="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6" name="Google Shape;3973;p116">
              <a:extLst>
                <a:ext uri="{FF2B5EF4-FFF2-40B4-BE49-F238E27FC236}">
                  <a16:creationId xmlns:a16="http://schemas.microsoft.com/office/drawing/2014/main" id="{EB207B46-B7E8-4848-9FBD-7A44877E9AF2}"/>
                </a:ext>
              </a:extLst>
            </p:cNvPr>
            <p:cNvSpPr/>
            <p:nvPr/>
          </p:nvSpPr>
          <p:spPr>
            <a:xfrm>
              <a:off x="4706725" y="3986850"/>
              <a:ext cx="34725" cy="38175"/>
            </a:xfrm>
            <a:custGeom>
              <a:avLst/>
              <a:gdLst/>
              <a:ahLst/>
              <a:cxnLst/>
              <a:rect l="l" t="t" r="r" b="b"/>
              <a:pathLst>
                <a:path w="1389" h="1527" extrusionOk="0">
                  <a:moveTo>
                    <a:pt x="763" y="0"/>
                  </a:moveTo>
                  <a:cubicBezTo>
                    <a:pt x="687" y="0"/>
                    <a:pt x="610" y="12"/>
                    <a:pt x="534" y="36"/>
                  </a:cubicBezTo>
                  <a:cubicBezTo>
                    <a:pt x="217" y="136"/>
                    <a:pt x="0" y="431"/>
                    <a:pt x="0" y="763"/>
                  </a:cubicBezTo>
                  <a:cubicBezTo>
                    <a:pt x="0" y="1096"/>
                    <a:pt x="217" y="1391"/>
                    <a:pt x="534" y="1491"/>
                  </a:cubicBezTo>
                  <a:cubicBezTo>
                    <a:pt x="610" y="1515"/>
                    <a:pt x="687" y="1527"/>
                    <a:pt x="763" y="1527"/>
                  </a:cubicBezTo>
                  <a:cubicBezTo>
                    <a:pt x="1007" y="1527"/>
                    <a:pt x="1243" y="1408"/>
                    <a:pt x="1388" y="1200"/>
                  </a:cubicBezTo>
                  <a:cubicBezTo>
                    <a:pt x="1297" y="1073"/>
                    <a:pt x="1250" y="920"/>
                    <a:pt x="1250" y="763"/>
                  </a:cubicBezTo>
                  <a:cubicBezTo>
                    <a:pt x="1250" y="607"/>
                    <a:pt x="1297" y="454"/>
                    <a:pt x="1388" y="327"/>
                  </a:cubicBezTo>
                  <a:cubicBezTo>
                    <a:pt x="1243" y="119"/>
                    <a:pt x="1007" y="0"/>
                    <a:pt x="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7" name="Google Shape;3974;p116">
              <a:extLst>
                <a:ext uri="{FF2B5EF4-FFF2-40B4-BE49-F238E27FC236}">
                  <a16:creationId xmlns:a16="http://schemas.microsoft.com/office/drawing/2014/main" id="{69825216-38A7-4BC7-A1C4-BAC9C6385508}"/>
                </a:ext>
              </a:extLst>
            </p:cNvPr>
            <p:cNvSpPr/>
            <p:nvPr/>
          </p:nvSpPr>
          <p:spPr>
            <a:xfrm>
              <a:off x="4715675" y="4139275"/>
              <a:ext cx="26825" cy="23050"/>
            </a:xfrm>
            <a:custGeom>
              <a:avLst/>
              <a:gdLst/>
              <a:ahLst/>
              <a:cxnLst/>
              <a:rect l="l" t="t" r="r" b="b"/>
              <a:pathLst>
                <a:path w="1073" h="922" extrusionOk="0">
                  <a:moveTo>
                    <a:pt x="693" y="0"/>
                  </a:moveTo>
                  <a:cubicBezTo>
                    <a:pt x="604" y="0"/>
                    <a:pt x="515" y="34"/>
                    <a:pt x="447" y="103"/>
                  </a:cubicBezTo>
                  <a:lnTo>
                    <a:pt x="220" y="329"/>
                  </a:lnTo>
                  <a:cubicBezTo>
                    <a:pt x="1" y="547"/>
                    <a:pt x="156" y="921"/>
                    <a:pt x="464" y="921"/>
                  </a:cubicBezTo>
                  <a:cubicBezTo>
                    <a:pt x="464" y="921"/>
                    <a:pt x="465" y="921"/>
                    <a:pt x="465" y="921"/>
                  </a:cubicBezTo>
                  <a:cubicBezTo>
                    <a:pt x="558" y="921"/>
                    <a:pt x="646" y="885"/>
                    <a:pt x="711" y="819"/>
                  </a:cubicBezTo>
                  <a:lnTo>
                    <a:pt x="937" y="593"/>
                  </a:lnTo>
                  <a:cubicBezTo>
                    <a:pt x="1073" y="458"/>
                    <a:pt x="1073" y="238"/>
                    <a:pt x="937" y="102"/>
                  </a:cubicBezTo>
                  <a:cubicBezTo>
                    <a:pt x="870" y="34"/>
                    <a:pt x="781" y="0"/>
                    <a:pt x="6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8" name="Google Shape;3975;p116">
              <a:extLst>
                <a:ext uri="{FF2B5EF4-FFF2-40B4-BE49-F238E27FC236}">
                  <a16:creationId xmlns:a16="http://schemas.microsoft.com/office/drawing/2014/main" id="{330CC86D-39AE-4ABE-A777-E11FAF65ABE7}"/>
                </a:ext>
              </a:extLst>
            </p:cNvPr>
            <p:cNvSpPr/>
            <p:nvPr/>
          </p:nvSpPr>
          <p:spPr>
            <a:xfrm>
              <a:off x="4656375" y="4066975"/>
              <a:ext cx="24975" cy="22775"/>
            </a:xfrm>
            <a:custGeom>
              <a:avLst/>
              <a:gdLst/>
              <a:ahLst/>
              <a:cxnLst/>
              <a:rect l="l" t="t" r="r" b="b"/>
              <a:pathLst>
                <a:path w="999" h="911" extrusionOk="0">
                  <a:moveTo>
                    <a:pt x="386" y="0"/>
                  </a:moveTo>
                  <a:cubicBezTo>
                    <a:pt x="292" y="0"/>
                    <a:pt x="198" y="39"/>
                    <a:pt x="129" y="114"/>
                  </a:cubicBezTo>
                  <a:cubicBezTo>
                    <a:pt x="0" y="256"/>
                    <a:pt x="11" y="475"/>
                    <a:pt x="153" y="604"/>
                  </a:cubicBezTo>
                  <a:lnTo>
                    <a:pt x="390" y="820"/>
                  </a:lnTo>
                  <a:cubicBezTo>
                    <a:pt x="453" y="877"/>
                    <a:pt x="536" y="910"/>
                    <a:pt x="624" y="910"/>
                  </a:cubicBezTo>
                  <a:lnTo>
                    <a:pt x="623" y="909"/>
                  </a:lnTo>
                  <a:lnTo>
                    <a:pt x="623" y="909"/>
                  </a:lnTo>
                  <a:cubicBezTo>
                    <a:pt x="624" y="909"/>
                    <a:pt x="624" y="909"/>
                    <a:pt x="625" y="909"/>
                  </a:cubicBezTo>
                  <a:cubicBezTo>
                    <a:pt x="768" y="909"/>
                    <a:pt x="896" y="821"/>
                    <a:pt x="947" y="689"/>
                  </a:cubicBezTo>
                  <a:cubicBezTo>
                    <a:pt x="999" y="554"/>
                    <a:pt x="963" y="402"/>
                    <a:pt x="856" y="306"/>
                  </a:cubicBezTo>
                  <a:lnTo>
                    <a:pt x="618" y="91"/>
                  </a:lnTo>
                  <a:cubicBezTo>
                    <a:pt x="552" y="30"/>
                    <a:pt x="469" y="0"/>
                    <a:pt x="3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39" name="Google Shape;3976;p116">
              <a:extLst>
                <a:ext uri="{FF2B5EF4-FFF2-40B4-BE49-F238E27FC236}">
                  <a16:creationId xmlns:a16="http://schemas.microsoft.com/office/drawing/2014/main" id="{3A196DCE-2AD8-4B67-AAAA-6A2EC3F441FC}"/>
                </a:ext>
              </a:extLst>
            </p:cNvPr>
            <p:cNvSpPr/>
            <p:nvPr/>
          </p:nvSpPr>
          <p:spPr>
            <a:xfrm>
              <a:off x="4735325" y="3807750"/>
              <a:ext cx="66325" cy="59975"/>
            </a:xfrm>
            <a:custGeom>
              <a:avLst/>
              <a:gdLst/>
              <a:ahLst/>
              <a:cxnLst/>
              <a:rect l="l" t="t" r="r" b="b"/>
              <a:pathLst>
                <a:path w="2653" h="2399" extrusionOk="0">
                  <a:moveTo>
                    <a:pt x="1284" y="0"/>
                  </a:moveTo>
                  <a:cubicBezTo>
                    <a:pt x="1026" y="0"/>
                    <a:pt x="768" y="84"/>
                    <a:pt x="554" y="248"/>
                  </a:cubicBezTo>
                  <a:cubicBezTo>
                    <a:pt x="169" y="543"/>
                    <a:pt x="0" y="1041"/>
                    <a:pt x="126" y="1510"/>
                  </a:cubicBezTo>
                  <a:cubicBezTo>
                    <a:pt x="252" y="1978"/>
                    <a:pt x="647" y="2324"/>
                    <a:pt x="1128" y="2388"/>
                  </a:cubicBezTo>
                  <a:cubicBezTo>
                    <a:pt x="1180" y="2395"/>
                    <a:pt x="1232" y="2398"/>
                    <a:pt x="1284" y="2398"/>
                  </a:cubicBezTo>
                  <a:cubicBezTo>
                    <a:pt x="1708" y="2398"/>
                    <a:pt x="2107" y="2173"/>
                    <a:pt x="2322" y="1799"/>
                  </a:cubicBezTo>
                  <a:cubicBezTo>
                    <a:pt x="2653" y="1225"/>
                    <a:pt x="2456" y="492"/>
                    <a:pt x="1883" y="160"/>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0" name="Google Shape;3977;p116">
              <a:extLst>
                <a:ext uri="{FF2B5EF4-FFF2-40B4-BE49-F238E27FC236}">
                  <a16:creationId xmlns:a16="http://schemas.microsoft.com/office/drawing/2014/main" id="{56C207A8-40E1-45FF-8966-72E9FDCE6023}"/>
                </a:ext>
              </a:extLst>
            </p:cNvPr>
            <p:cNvSpPr/>
            <p:nvPr/>
          </p:nvSpPr>
          <p:spPr>
            <a:xfrm>
              <a:off x="4886325" y="4017550"/>
              <a:ext cx="66350" cy="59975"/>
            </a:xfrm>
            <a:custGeom>
              <a:avLst/>
              <a:gdLst/>
              <a:ahLst/>
              <a:cxnLst/>
              <a:rect l="l" t="t" r="r" b="b"/>
              <a:pathLst>
                <a:path w="2654" h="2399" extrusionOk="0">
                  <a:moveTo>
                    <a:pt x="1285" y="1"/>
                  </a:moveTo>
                  <a:cubicBezTo>
                    <a:pt x="1026" y="1"/>
                    <a:pt x="769" y="84"/>
                    <a:pt x="555" y="248"/>
                  </a:cubicBezTo>
                  <a:cubicBezTo>
                    <a:pt x="170" y="544"/>
                    <a:pt x="1" y="1041"/>
                    <a:pt x="126" y="1509"/>
                  </a:cubicBezTo>
                  <a:cubicBezTo>
                    <a:pt x="251" y="1978"/>
                    <a:pt x="646" y="2324"/>
                    <a:pt x="1128" y="2388"/>
                  </a:cubicBezTo>
                  <a:cubicBezTo>
                    <a:pt x="1180" y="2395"/>
                    <a:pt x="1232" y="2399"/>
                    <a:pt x="1284" y="2399"/>
                  </a:cubicBezTo>
                  <a:cubicBezTo>
                    <a:pt x="1708" y="2399"/>
                    <a:pt x="2106" y="2173"/>
                    <a:pt x="2323" y="1799"/>
                  </a:cubicBezTo>
                  <a:cubicBezTo>
                    <a:pt x="2653" y="1226"/>
                    <a:pt x="2457" y="493"/>
                    <a:pt x="1884" y="161"/>
                  </a:cubicBezTo>
                  <a:cubicBezTo>
                    <a:pt x="1697" y="54"/>
                    <a:pt x="1491" y="1"/>
                    <a:pt x="1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1" name="Google Shape;3978;p116">
              <a:extLst>
                <a:ext uri="{FF2B5EF4-FFF2-40B4-BE49-F238E27FC236}">
                  <a16:creationId xmlns:a16="http://schemas.microsoft.com/office/drawing/2014/main" id="{2727906F-AA05-4972-9C32-29D3F83BD213}"/>
                </a:ext>
              </a:extLst>
            </p:cNvPr>
            <p:cNvSpPr/>
            <p:nvPr/>
          </p:nvSpPr>
          <p:spPr>
            <a:xfrm>
              <a:off x="4779975" y="4253500"/>
              <a:ext cx="66325" cy="59975"/>
            </a:xfrm>
            <a:custGeom>
              <a:avLst/>
              <a:gdLst/>
              <a:ahLst/>
              <a:cxnLst/>
              <a:rect l="l" t="t" r="r" b="b"/>
              <a:pathLst>
                <a:path w="2653" h="2399" extrusionOk="0">
                  <a:moveTo>
                    <a:pt x="1284" y="1"/>
                  </a:moveTo>
                  <a:cubicBezTo>
                    <a:pt x="1026" y="1"/>
                    <a:pt x="768" y="84"/>
                    <a:pt x="554" y="248"/>
                  </a:cubicBezTo>
                  <a:cubicBezTo>
                    <a:pt x="170" y="544"/>
                    <a:pt x="0" y="1041"/>
                    <a:pt x="126" y="1510"/>
                  </a:cubicBezTo>
                  <a:cubicBezTo>
                    <a:pt x="252" y="1978"/>
                    <a:pt x="647" y="2326"/>
                    <a:pt x="1128" y="2388"/>
                  </a:cubicBezTo>
                  <a:cubicBezTo>
                    <a:pt x="1180" y="2395"/>
                    <a:pt x="1232" y="2399"/>
                    <a:pt x="1284" y="2399"/>
                  </a:cubicBezTo>
                  <a:cubicBezTo>
                    <a:pt x="1708" y="2399"/>
                    <a:pt x="2107" y="2173"/>
                    <a:pt x="2322" y="1799"/>
                  </a:cubicBezTo>
                  <a:cubicBezTo>
                    <a:pt x="2653" y="1226"/>
                    <a:pt x="2457" y="493"/>
                    <a:pt x="1883" y="161"/>
                  </a:cubicBezTo>
                  <a:cubicBezTo>
                    <a:pt x="1697" y="54"/>
                    <a:pt x="1490" y="1"/>
                    <a:pt x="12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2" name="Google Shape;3979;p116">
              <a:extLst>
                <a:ext uri="{FF2B5EF4-FFF2-40B4-BE49-F238E27FC236}">
                  <a16:creationId xmlns:a16="http://schemas.microsoft.com/office/drawing/2014/main" id="{36DDF484-CC0D-4793-808B-3DCFE03AB8EB}"/>
                </a:ext>
              </a:extLst>
            </p:cNvPr>
            <p:cNvSpPr/>
            <p:nvPr/>
          </p:nvSpPr>
          <p:spPr>
            <a:xfrm>
              <a:off x="4522625" y="4279300"/>
              <a:ext cx="66325" cy="59975"/>
            </a:xfrm>
            <a:custGeom>
              <a:avLst/>
              <a:gdLst/>
              <a:ahLst/>
              <a:cxnLst/>
              <a:rect l="l" t="t" r="r" b="b"/>
              <a:pathLst>
                <a:path w="2653" h="2399" extrusionOk="0">
                  <a:moveTo>
                    <a:pt x="1284" y="0"/>
                  </a:moveTo>
                  <a:cubicBezTo>
                    <a:pt x="1025" y="0"/>
                    <a:pt x="768" y="84"/>
                    <a:pt x="553" y="248"/>
                  </a:cubicBezTo>
                  <a:cubicBezTo>
                    <a:pt x="169" y="544"/>
                    <a:pt x="0" y="1042"/>
                    <a:pt x="126" y="1510"/>
                  </a:cubicBezTo>
                  <a:cubicBezTo>
                    <a:pt x="252" y="1979"/>
                    <a:pt x="647" y="2325"/>
                    <a:pt x="1128" y="2388"/>
                  </a:cubicBezTo>
                  <a:cubicBezTo>
                    <a:pt x="1180" y="2395"/>
                    <a:pt x="1232" y="2398"/>
                    <a:pt x="1284" y="2398"/>
                  </a:cubicBezTo>
                  <a:cubicBezTo>
                    <a:pt x="1708" y="2398"/>
                    <a:pt x="2107" y="2173"/>
                    <a:pt x="2323" y="1798"/>
                  </a:cubicBezTo>
                  <a:cubicBezTo>
                    <a:pt x="2653" y="1224"/>
                    <a:pt x="2457" y="492"/>
                    <a:pt x="1883" y="161"/>
                  </a:cubicBezTo>
                  <a:cubicBezTo>
                    <a:pt x="1697" y="53"/>
                    <a:pt x="1490"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3" name="Google Shape;3980;p116">
              <a:extLst>
                <a:ext uri="{FF2B5EF4-FFF2-40B4-BE49-F238E27FC236}">
                  <a16:creationId xmlns:a16="http://schemas.microsoft.com/office/drawing/2014/main" id="{94A5588B-C320-4FEA-A9C3-803120A086A9}"/>
                </a:ext>
              </a:extLst>
            </p:cNvPr>
            <p:cNvSpPr/>
            <p:nvPr/>
          </p:nvSpPr>
          <p:spPr>
            <a:xfrm>
              <a:off x="4371600" y="4069300"/>
              <a:ext cx="66350" cy="59975"/>
            </a:xfrm>
            <a:custGeom>
              <a:avLst/>
              <a:gdLst/>
              <a:ahLst/>
              <a:cxnLst/>
              <a:rect l="l" t="t" r="r" b="b"/>
              <a:pathLst>
                <a:path w="2654" h="2399" extrusionOk="0">
                  <a:moveTo>
                    <a:pt x="1284" y="0"/>
                  </a:moveTo>
                  <a:cubicBezTo>
                    <a:pt x="1026" y="0"/>
                    <a:pt x="768" y="84"/>
                    <a:pt x="554" y="248"/>
                  </a:cubicBezTo>
                  <a:cubicBezTo>
                    <a:pt x="169" y="543"/>
                    <a:pt x="1" y="1041"/>
                    <a:pt x="126" y="1509"/>
                  </a:cubicBezTo>
                  <a:cubicBezTo>
                    <a:pt x="251" y="1978"/>
                    <a:pt x="647" y="2324"/>
                    <a:pt x="1127" y="2388"/>
                  </a:cubicBezTo>
                  <a:cubicBezTo>
                    <a:pt x="1180" y="2395"/>
                    <a:pt x="1232" y="2398"/>
                    <a:pt x="1283" y="2398"/>
                  </a:cubicBezTo>
                  <a:cubicBezTo>
                    <a:pt x="1708" y="2398"/>
                    <a:pt x="2106" y="2173"/>
                    <a:pt x="2322" y="1799"/>
                  </a:cubicBezTo>
                  <a:cubicBezTo>
                    <a:pt x="2653" y="1225"/>
                    <a:pt x="2457" y="492"/>
                    <a:pt x="1884" y="161"/>
                  </a:cubicBezTo>
                  <a:cubicBezTo>
                    <a:pt x="1698" y="53"/>
                    <a:pt x="1491"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44" name="TextBox 143">
            <a:extLst>
              <a:ext uri="{FF2B5EF4-FFF2-40B4-BE49-F238E27FC236}">
                <a16:creationId xmlns:a16="http://schemas.microsoft.com/office/drawing/2014/main" id="{3E5F7594-1743-4D40-AB71-577F20277BD2}"/>
              </a:ext>
            </a:extLst>
          </p:cNvPr>
          <p:cNvSpPr txBox="1"/>
          <p:nvPr/>
        </p:nvSpPr>
        <p:spPr>
          <a:xfrm>
            <a:off x="1902239" y="2883693"/>
            <a:ext cx="1009135" cy="276999"/>
          </a:xfrm>
          <a:prstGeom prst="rect">
            <a:avLst/>
          </a:prstGeom>
          <a:noFill/>
        </p:spPr>
        <p:txBody>
          <a:bodyPr wrap="square" rtlCol="0">
            <a:spAutoFit/>
          </a:bodyPr>
          <a:lstStyle/>
          <a:p>
            <a:r>
              <a:rPr lang="en-GB" sz="1200" dirty="0">
                <a:solidFill>
                  <a:srgbClr val="002060"/>
                </a:solidFill>
                <a:latin typeface="Times New Roman" panose="02020603050405020304" pitchFamily="18" charset="0"/>
                <a:cs typeface="Times New Roman" panose="02020603050405020304" pitchFamily="18" charset="0"/>
              </a:rPr>
              <a:t>Malignant</a:t>
            </a:r>
          </a:p>
        </p:txBody>
      </p:sp>
      <p:cxnSp>
        <p:nvCxnSpPr>
          <p:cNvPr id="146" name="Straight Arrow Connector 145">
            <a:extLst>
              <a:ext uri="{FF2B5EF4-FFF2-40B4-BE49-F238E27FC236}">
                <a16:creationId xmlns:a16="http://schemas.microsoft.com/office/drawing/2014/main" id="{0FD8F6D5-6D21-43C0-A485-0EA4AEB02C12}"/>
              </a:ext>
            </a:extLst>
          </p:cNvPr>
          <p:cNvCxnSpPr>
            <a:cxnSpLocks/>
          </p:cNvCxnSpPr>
          <p:nvPr/>
        </p:nvCxnSpPr>
        <p:spPr>
          <a:xfrm flipH="1">
            <a:off x="2406806" y="3273314"/>
            <a:ext cx="370852" cy="392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29BDFF63-E04A-4145-B704-4B4DED40E7FC}"/>
              </a:ext>
            </a:extLst>
          </p:cNvPr>
          <p:cNvCxnSpPr>
            <a:cxnSpLocks/>
          </p:cNvCxnSpPr>
          <p:nvPr/>
        </p:nvCxnSpPr>
        <p:spPr>
          <a:xfrm>
            <a:off x="3536975" y="3273314"/>
            <a:ext cx="453950" cy="421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4B7D983-64D6-4B6F-BDAD-4A90B31C3040}"/>
              </a:ext>
            </a:extLst>
          </p:cNvPr>
          <p:cNvCxnSpPr/>
          <p:nvPr/>
        </p:nvCxnSpPr>
        <p:spPr>
          <a:xfrm>
            <a:off x="3161949" y="3313100"/>
            <a:ext cx="0" cy="389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6" name="Google Shape;4016;p116">
            <a:extLst>
              <a:ext uri="{FF2B5EF4-FFF2-40B4-BE49-F238E27FC236}">
                <a16:creationId xmlns:a16="http://schemas.microsoft.com/office/drawing/2014/main" id="{D9CB12AE-74F1-4E9A-A0CF-34DFB046799B}"/>
              </a:ext>
            </a:extLst>
          </p:cNvPr>
          <p:cNvGrpSpPr/>
          <p:nvPr/>
        </p:nvGrpSpPr>
        <p:grpSpPr>
          <a:xfrm>
            <a:off x="2114318" y="3768942"/>
            <a:ext cx="584975" cy="517750"/>
            <a:chOff x="5397475" y="3130925"/>
            <a:chExt cx="584975" cy="517750"/>
          </a:xfrm>
        </p:grpSpPr>
        <p:sp>
          <p:nvSpPr>
            <p:cNvPr id="157" name="Google Shape;4017;p116">
              <a:extLst>
                <a:ext uri="{FF2B5EF4-FFF2-40B4-BE49-F238E27FC236}">
                  <a16:creationId xmlns:a16="http://schemas.microsoft.com/office/drawing/2014/main" id="{89BF99F8-20F8-43BD-ABF9-6458EEF4479D}"/>
                </a:ext>
              </a:extLst>
            </p:cNvPr>
            <p:cNvSpPr/>
            <p:nvPr/>
          </p:nvSpPr>
          <p:spPr>
            <a:xfrm>
              <a:off x="5403950" y="3162925"/>
              <a:ext cx="188300" cy="232500"/>
            </a:xfrm>
            <a:custGeom>
              <a:avLst/>
              <a:gdLst/>
              <a:ahLst/>
              <a:cxnLst/>
              <a:rect l="l" t="t" r="r" b="b"/>
              <a:pathLst>
                <a:path w="7532" h="9300" extrusionOk="0">
                  <a:moveTo>
                    <a:pt x="3766" y="1"/>
                  </a:moveTo>
                  <a:cubicBezTo>
                    <a:pt x="3403" y="1"/>
                    <a:pt x="3040" y="54"/>
                    <a:pt x="2688" y="160"/>
                  </a:cubicBezTo>
                  <a:cubicBezTo>
                    <a:pt x="1139" y="627"/>
                    <a:pt x="0" y="2070"/>
                    <a:pt x="0" y="3766"/>
                  </a:cubicBezTo>
                  <a:lnTo>
                    <a:pt x="0" y="9299"/>
                  </a:lnTo>
                  <a:cubicBezTo>
                    <a:pt x="111" y="9217"/>
                    <a:pt x="244" y="9174"/>
                    <a:pt x="382" y="9174"/>
                  </a:cubicBezTo>
                  <a:lnTo>
                    <a:pt x="7150" y="9174"/>
                  </a:lnTo>
                  <a:cubicBezTo>
                    <a:pt x="7288" y="9174"/>
                    <a:pt x="7421" y="9217"/>
                    <a:pt x="7532" y="9299"/>
                  </a:cubicBezTo>
                  <a:lnTo>
                    <a:pt x="7532" y="3766"/>
                  </a:lnTo>
                  <a:cubicBezTo>
                    <a:pt x="7532" y="2070"/>
                    <a:pt x="6394" y="627"/>
                    <a:pt x="4844" y="160"/>
                  </a:cubicBezTo>
                  <a:cubicBezTo>
                    <a:pt x="4492" y="54"/>
                    <a:pt x="4129" y="1"/>
                    <a:pt x="3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8" name="Google Shape;4018;p116">
              <a:extLst>
                <a:ext uri="{FF2B5EF4-FFF2-40B4-BE49-F238E27FC236}">
                  <a16:creationId xmlns:a16="http://schemas.microsoft.com/office/drawing/2014/main" id="{1BB8A4CD-7CBD-4B70-B40C-7AED0F0BC2DD}"/>
                </a:ext>
              </a:extLst>
            </p:cNvPr>
            <p:cNvSpPr/>
            <p:nvPr/>
          </p:nvSpPr>
          <p:spPr>
            <a:xfrm>
              <a:off x="5403975" y="3162950"/>
              <a:ext cx="111500" cy="232475"/>
            </a:xfrm>
            <a:custGeom>
              <a:avLst/>
              <a:gdLst/>
              <a:ahLst/>
              <a:cxnLst/>
              <a:rect l="l" t="t" r="r" b="b"/>
              <a:pathLst>
                <a:path w="4460" h="9299" extrusionOk="0">
                  <a:moveTo>
                    <a:pt x="3764" y="1"/>
                  </a:moveTo>
                  <a:cubicBezTo>
                    <a:pt x="3401" y="1"/>
                    <a:pt x="3038" y="54"/>
                    <a:pt x="2688" y="159"/>
                  </a:cubicBezTo>
                  <a:cubicBezTo>
                    <a:pt x="1138" y="626"/>
                    <a:pt x="0" y="2069"/>
                    <a:pt x="0" y="3765"/>
                  </a:cubicBezTo>
                  <a:lnTo>
                    <a:pt x="0" y="9298"/>
                  </a:lnTo>
                  <a:cubicBezTo>
                    <a:pt x="110" y="9216"/>
                    <a:pt x="243" y="9173"/>
                    <a:pt x="381" y="9173"/>
                  </a:cubicBezTo>
                  <a:lnTo>
                    <a:pt x="1388" y="9173"/>
                  </a:lnTo>
                  <a:lnTo>
                    <a:pt x="1387" y="3765"/>
                  </a:lnTo>
                  <a:cubicBezTo>
                    <a:pt x="1387" y="2069"/>
                    <a:pt x="2525" y="626"/>
                    <a:pt x="4075" y="159"/>
                  </a:cubicBezTo>
                  <a:cubicBezTo>
                    <a:pt x="4201" y="120"/>
                    <a:pt x="4329" y="90"/>
                    <a:pt x="4459" y="66"/>
                  </a:cubicBezTo>
                  <a:cubicBezTo>
                    <a:pt x="4229" y="22"/>
                    <a:pt x="3996" y="1"/>
                    <a:pt x="3764" y="1"/>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9" name="Google Shape;4019;p116">
              <a:extLst>
                <a:ext uri="{FF2B5EF4-FFF2-40B4-BE49-F238E27FC236}">
                  <a16:creationId xmlns:a16="http://schemas.microsoft.com/office/drawing/2014/main" id="{84153E06-ADC8-494C-A739-C9DE29E55180}"/>
                </a:ext>
              </a:extLst>
            </p:cNvPr>
            <p:cNvSpPr/>
            <p:nvPr/>
          </p:nvSpPr>
          <p:spPr>
            <a:xfrm>
              <a:off x="5397475" y="3388775"/>
              <a:ext cx="201250" cy="259650"/>
            </a:xfrm>
            <a:custGeom>
              <a:avLst/>
              <a:gdLst/>
              <a:ahLst/>
              <a:cxnLst/>
              <a:rect l="l" t="t" r="r" b="b"/>
              <a:pathLst>
                <a:path w="8050" h="10386" extrusionOk="0">
                  <a:moveTo>
                    <a:pt x="641" y="0"/>
                  </a:moveTo>
                  <a:cubicBezTo>
                    <a:pt x="287" y="0"/>
                    <a:pt x="0" y="288"/>
                    <a:pt x="0" y="642"/>
                  </a:cubicBezTo>
                  <a:lnTo>
                    <a:pt x="0" y="6361"/>
                  </a:lnTo>
                  <a:cubicBezTo>
                    <a:pt x="0" y="8575"/>
                    <a:pt x="1812" y="10386"/>
                    <a:pt x="4025" y="10386"/>
                  </a:cubicBezTo>
                  <a:cubicBezTo>
                    <a:pt x="6238" y="10386"/>
                    <a:pt x="8050" y="8574"/>
                    <a:pt x="8050" y="6361"/>
                  </a:cubicBezTo>
                  <a:lnTo>
                    <a:pt x="8050" y="642"/>
                  </a:lnTo>
                  <a:cubicBezTo>
                    <a:pt x="8050" y="288"/>
                    <a:pt x="7763" y="0"/>
                    <a:pt x="74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0" name="Google Shape;4020;p116">
              <a:extLst>
                <a:ext uri="{FF2B5EF4-FFF2-40B4-BE49-F238E27FC236}">
                  <a16:creationId xmlns:a16="http://schemas.microsoft.com/office/drawing/2014/main" id="{7B8639D5-7F5B-4E73-ABFF-8DA39CA3EAD2}"/>
                </a:ext>
              </a:extLst>
            </p:cNvPr>
            <p:cNvSpPr/>
            <p:nvPr/>
          </p:nvSpPr>
          <p:spPr>
            <a:xfrm>
              <a:off x="5397475" y="3388775"/>
              <a:ext cx="118000" cy="259675"/>
            </a:xfrm>
            <a:custGeom>
              <a:avLst/>
              <a:gdLst/>
              <a:ahLst/>
              <a:cxnLst/>
              <a:rect l="l" t="t" r="r" b="b"/>
              <a:pathLst>
                <a:path w="4720" h="10387" extrusionOk="0">
                  <a:moveTo>
                    <a:pt x="641" y="0"/>
                  </a:moveTo>
                  <a:cubicBezTo>
                    <a:pt x="287" y="0"/>
                    <a:pt x="0" y="288"/>
                    <a:pt x="0" y="642"/>
                  </a:cubicBezTo>
                  <a:lnTo>
                    <a:pt x="0" y="6361"/>
                  </a:lnTo>
                  <a:cubicBezTo>
                    <a:pt x="0" y="8575"/>
                    <a:pt x="1812" y="10387"/>
                    <a:pt x="4025" y="10387"/>
                  </a:cubicBezTo>
                  <a:cubicBezTo>
                    <a:pt x="4258" y="10386"/>
                    <a:pt x="4490" y="10365"/>
                    <a:pt x="4719" y="10326"/>
                  </a:cubicBezTo>
                  <a:cubicBezTo>
                    <a:pt x="2833" y="9994"/>
                    <a:pt x="1388" y="8338"/>
                    <a:pt x="1388" y="6361"/>
                  </a:cubicBezTo>
                  <a:lnTo>
                    <a:pt x="1388" y="642"/>
                  </a:lnTo>
                  <a:cubicBezTo>
                    <a:pt x="1388" y="288"/>
                    <a:pt x="1675" y="0"/>
                    <a:pt x="20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1" name="Google Shape;4021;p116">
              <a:extLst>
                <a:ext uri="{FF2B5EF4-FFF2-40B4-BE49-F238E27FC236}">
                  <a16:creationId xmlns:a16="http://schemas.microsoft.com/office/drawing/2014/main" id="{7139931C-58C1-4037-B1A6-332A7E7431A9}"/>
                </a:ext>
              </a:extLst>
            </p:cNvPr>
            <p:cNvSpPr/>
            <p:nvPr/>
          </p:nvSpPr>
          <p:spPr>
            <a:xfrm>
              <a:off x="5397475" y="3388775"/>
              <a:ext cx="201250" cy="33450"/>
            </a:xfrm>
            <a:custGeom>
              <a:avLst/>
              <a:gdLst/>
              <a:ahLst/>
              <a:cxnLst/>
              <a:rect l="l" t="t" r="r" b="b"/>
              <a:pathLst>
                <a:path w="8050" h="1338" extrusionOk="0">
                  <a:moveTo>
                    <a:pt x="641" y="0"/>
                  </a:moveTo>
                  <a:cubicBezTo>
                    <a:pt x="287" y="0"/>
                    <a:pt x="0" y="288"/>
                    <a:pt x="0" y="642"/>
                  </a:cubicBezTo>
                  <a:lnTo>
                    <a:pt x="0" y="1338"/>
                  </a:lnTo>
                  <a:lnTo>
                    <a:pt x="8050" y="1338"/>
                  </a:lnTo>
                  <a:lnTo>
                    <a:pt x="8050" y="642"/>
                  </a:lnTo>
                  <a:cubicBezTo>
                    <a:pt x="8050" y="288"/>
                    <a:pt x="7763" y="0"/>
                    <a:pt x="74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2" name="Google Shape;4022;p116">
              <a:extLst>
                <a:ext uri="{FF2B5EF4-FFF2-40B4-BE49-F238E27FC236}">
                  <a16:creationId xmlns:a16="http://schemas.microsoft.com/office/drawing/2014/main" id="{D34BFE53-41C8-498B-9F07-690B52590CDA}"/>
                </a:ext>
              </a:extLst>
            </p:cNvPr>
            <p:cNvSpPr/>
            <p:nvPr/>
          </p:nvSpPr>
          <p:spPr>
            <a:xfrm>
              <a:off x="5397475" y="3388775"/>
              <a:ext cx="50725" cy="33450"/>
            </a:xfrm>
            <a:custGeom>
              <a:avLst/>
              <a:gdLst/>
              <a:ahLst/>
              <a:cxnLst/>
              <a:rect l="l" t="t" r="r" b="b"/>
              <a:pathLst>
                <a:path w="2029" h="1338" extrusionOk="0">
                  <a:moveTo>
                    <a:pt x="641" y="0"/>
                  </a:moveTo>
                  <a:cubicBezTo>
                    <a:pt x="287" y="0"/>
                    <a:pt x="0" y="288"/>
                    <a:pt x="0" y="642"/>
                  </a:cubicBezTo>
                  <a:lnTo>
                    <a:pt x="0" y="1338"/>
                  </a:lnTo>
                  <a:lnTo>
                    <a:pt x="1388" y="1338"/>
                  </a:lnTo>
                  <a:lnTo>
                    <a:pt x="1388" y="642"/>
                  </a:lnTo>
                  <a:cubicBezTo>
                    <a:pt x="1388" y="288"/>
                    <a:pt x="1675" y="0"/>
                    <a:pt x="20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3" name="Google Shape;4023;p116">
              <a:extLst>
                <a:ext uri="{FF2B5EF4-FFF2-40B4-BE49-F238E27FC236}">
                  <a16:creationId xmlns:a16="http://schemas.microsoft.com/office/drawing/2014/main" id="{F04D9A43-9230-47B5-A63C-78517BB1C748}"/>
                </a:ext>
              </a:extLst>
            </p:cNvPr>
            <p:cNvSpPr/>
            <p:nvPr/>
          </p:nvSpPr>
          <p:spPr>
            <a:xfrm>
              <a:off x="5497150" y="3130925"/>
              <a:ext cx="266375" cy="258400"/>
            </a:xfrm>
            <a:custGeom>
              <a:avLst/>
              <a:gdLst/>
              <a:ahLst/>
              <a:cxnLst/>
              <a:rect l="l" t="t" r="r" b="b"/>
              <a:pathLst>
                <a:path w="10655" h="10336" extrusionOk="0">
                  <a:moveTo>
                    <a:pt x="4081" y="1"/>
                  </a:moveTo>
                  <a:cubicBezTo>
                    <a:pt x="3464" y="1"/>
                    <a:pt x="2848" y="150"/>
                    <a:pt x="2292" y="449"/>
                  </a:cubicBezTo>
                  <a:lnTo>
                    <a:pt x="2290" y="449"/>
                  </a:lnTo>
                  <a:cubicBezTo>
                    <a:pt x="1644" y="795"/>
                    <a:pt x="1114" y="1326"/>
                    <a:pt x="766" y="1973"/>
                  </a:cubicBezTo>
                  <a:cubicBezTo>
                    <a:pt x="0" y="3398"/>
                    <a:pt x="217" y="5223"/>
                    <a:pt x="1417" y="6423"/>
                  </a:cubicBezTo>
                  <a:cubicBezTo>
                    <a:pt x="1763" y="6769"/>
                    <a:pt x="4876" y="9884"/>
                    <a:pt x="5329" y="10335"/>
                  </a:cubicBezTo>
                  <a:cubicBezTo>
                    <a:pt x="5348" y="10200"/>
                    <a:pt x="5412" y="10074"/>
                    <a:pt x="5509" y="9977"/>
                  </a:cubicBezTo>
                  <a:lnTo>
                    <a:pt x="10295" y="5191"/>
                  </a:lnTo>
                  <a:cubicBezTo>
                    <a:pt x="10392" y="5093"/>
                    <a:pt x="10518" y="5030"/>
                    <a:pt x="10654" y="5011"/>
                  </a:cubicBezTo>
                  <a:lnTo>
                    <a:pt x="6742" y="1098"/>
                  </a:lnTo>
                  <a:cubicBezTo>
                    <a:pt x="6010" y="366"/>
                    <a:pt x="5045" y="1"/>
                    <a:pt x="4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4" name="Google Shape;4024;p116">
              <a:extLst>
                <a:ext uri="{FF2B5EF4-FFF2-40B4-BE49-F238E27FC236}">
                  <a16:creationId xmlns:a16="http://schemas.microsoft.com/office/drawing/2014/main" id="{62984642-4879-44F5-BD78-32247C6872D4}"/>
                </a:ext>
              </a:extLst>
            </p:cNvPr>
            <p:cNvSpPr/>
            <p:nvPr/>
          </p:nvSpPr>
          <p:spPr>
            <a:xfrm>
              <a:off x="5626150" y="3253525"/>
              <a:ext cx="288825" cy="277500"/>
            </a:xfrm>
            <a:custGeom>
              <a:avLst/>
              <a:gdLst/>
              <a:ahLst/>
              <a:cxnLst/>
              <a:rect l="l" t="t" r="r" b="b"/>
              <a:pathLst>
                <a:path w="11553" h="11100" extrusionOk="0">
                  <a:moveTo>
                    <a:pt x="5490" y="1"/>
                  </a:moveTo>
                  <a:cubicBezTo>
                    <a:pt x="5326" y="1"/>
                    <a:pt x="5162" y="63"/>
                    <a:pt x="5037" y="188"/>
                  </a:cubicBezTo>
                  <a:lnTo>
                    <a:pt x="251" y="4975"/>
                  </a:lnTo>
                  <a:cubicBezTo>
                    <a:pt x="0" y="5225"/>
                    <a:pt x="0" y="5631"/>
                    <a:pt x="251" y="5881"/>
                  </a:cubicBezTo>
                  <a:lnTo>
                    <a:pt x="4295" y="9926"/>
                  </a:lnTo>
                  <a:cubicBezTo>
                    <a:pt x="5078" y="10708"/>
                    <a:pt x="6110" y="11100"/>
                    <a:pt x="7141" y="11100"/>
                  </a:cubicBezTo>
                  <a:cubicBezTo>
                    <a:pt x="8173" y="11100"/>
                    <a:pt x="9205" y="10708"/>
                    <a:pt x="9987" y="9926"/>
                  </a:cubicBezTo>
                  <a:cubicBezTo>
                    <a:pt x="11553" y="8360"/>
                    <a:pt x="11553" y="5799"/>
                    <a:pt x="9987" y="4234"/>
                  </a:cubicBezTo>
                  <a:lnTo>
                    <a:pt x="5943" y="188"/>
                  </a:lnTo>
                  <a:cubicBezTo>
                    <a:pt x="5818" y="63"/>
                    <a:pt x="5654" y="1"/>
                    <a:pt x="5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5" name="Google Shape;4025;p116">
              <a:extLst>
                <a:ext uri="{FF2B5EF4-FFF2-40B4-BE49-F238E27FC236}">
                  <a16:creationId xmlns:a16="http://schemas.microsoft.com/office/drawing/2014/main" id="{BEC71116-280F-407B-AF94-EA37B42184C4}"/>
                </a:ext>
              </a:extLst>
            </p:cNvPr>
            <p:cNvSpPr/>
            <p:nvPr/>
          </p:nvSpPr>
          <p:spPr>
            <a:xfrm>
              <a:off x="5750725" y="3437575"/>
              <a:ext cx="231725" cy="211100"/>
            </a:xfrm>
            <a:custGeom>
              <a:avLst/>
              <a:gdLst/>
              <a:ahLst/>
              <a:cxnLst/>
              <a:rect l="l" t="t" r="r" b="b"/>
              <a:pathLst>
                <a:path w="9269" h="8444" extrusionOk="0">
                  <a:moveTo>
                    <a:pt x="4634" y="0"/>
                  </a:moveTo>
                  <a:cubicBezTo>
                    <a:pt x="3554" y="0"/>
                    <a:pt x="2474" y="412"/>
                    <a:pt x="1649" y="1237"/>
                  </a:cubicBezTo>
                  <a:cubicBezTo>
                    <a:pt x="1" y="2886"/>
                    <a:pt x="1" y="5558"/>
                    <a:pt x="1649" y="7207"/>
                  </a:cubicBezTo>
                  <a:cubicBezTo>
                    <a:pt x="2474" y="8032"/>
                    <a:pt x="3554" y="8444"/>
                    <a:pt x="4634" y="8444"/>
                  </a:cubicBezTo>
                  <a:cubicBezTo>
                    <a:pt x="5715" y="8444"/>
                    <a:pt x="6795" y="8031"/>
                    <a:pt x="7620" y="7207"/>
                  </a:cubicBezTo>
                  <a:cubicBezTo>
                    <a:pt x="9268" y="5558"/>
                    <a:pt x="9268" y="2885"/>
                    <a:pt x="7620" y="1237"/>
                  </a:cubicBezTo>
                  <a:cubicBezTo>
                    <a:pt x="6795" y="412"/>
                    <a:pt x="5715" y="0"/>
                    <a:pt x="46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6" name="Google Shape;4026;p116">
              <a:extLst>
                <a:ext uri="{FF2B5EF4-FFF2-40B4-BE49-F238E27FC236}">
                  <a16:creationId xmlns:a16="http://schemas.microsoft.com/office/drawing/2014/main" id="{F9EDE79C-56D4-45DD-B9D4-379212F80F6A}"/>
                </a:ext>
              </a:extLst>
            </p:cNvPr>
            <p:cNvSpPr/>
            <p:nvPr/>
          </p:nvSpPr>
          <p:spPr>
            <a:xfrm>
              <a:off x="5750725" y="3468475"/>
              <a:ext cx="190500" cy="180200"/>
            </a:xfrm>
            <a:custGeom>
              <a:avLst/>
              <a:gdLst/>
              <a:ahLst/>
              <a:cxnLst/>
              <a:rect l="l" t="t" r="r" b="b"/>
              <a:pathLst>
                <a:path w="7620" h="7208" extrusionOk="0">
                  <a:moveTo>
                    <a:pt x="1649" y="1"/>
                  </a:moveTo>
                  <a:cubicBezTo>
                    <a:pt x="1" y="1649"/>
                    <a:pt x="1" y="4322"/>
                    <a:pt x="1649" y="5971"/>
                  </a:cubicBezTo>
                  <a:cubicBezTo>
                    <a:pt x="2474" y="6795"/>
                    <a:pt x="3554" y="7207"/>
                    <a:pt x="4634" y="7207"/>
                  </a:cubicBezTo>
                  <a:cubicBezTo>
                    <a:pt x="5715" y="7207"/>
                    <a:pt x="6795" y="6795"/>
                    <a:pt x="7620" y="5971"/>
                  </a:cubicBezTo>
                  <a:lnTo>
                    <a:pt x="16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7" name="Google Shape;4027;p116">
              <a:extLst>
                <a:ext uri="{FF2B5EF4-FFF2-40B4-BE49-F238E27FC236}">
                  <a16:creationId xmlns:a16="http://schemas.microsoft.com/office/drawing/2014/main" id="{749E5CC9-E68C-4C1F-8474-0CC1DF8BE44E}"/>
                </a:ext>
              </a:extLst>
            </p:cNvPr>
            <p:cNvSpPr/>
            <p:nvPr/>
          </p:nvSpPr>
          <p:spPr>
            <a:xfrm>
              <a:off x="5617400" y="3437575"/>
              <a:ext cx="231725" cy="211100"/>
            </a:xfrm>
            <a:custGeom>
              <a:avLst/>
              <a:gdLst/>
              <a:ahLst/>
              <a:cxnLst/>
              <a:rect l="l" t="t" r="r" b="b"/>
              <a:pathLst>
                <a:path w="9269" h="8444" extrusionOk="0">
                  <a:moveTo>
                    <a:pt x="4635" y="0"/>
                  </a:moveTo>
                  <a:cubicBezTo>
                    <a:pt x="3555" y="0"/>
                    <a:pt x="2474" y="412"/>
                    <a:pt x="1650" y="1237"/>
                  </a:cubicBezTo>
                  <a:cubicBezTo>
                    <a:pt x="1" y="2886"/>
                    <a:pt x="2" y="5558"/>
                    <a:pt x="1650" y="7207"/>
                  </a:cubicBezTo>
                  <a:cubicBezTo>
                    <a:pt x="2474" y="8032"/>
                    <a:pt x="3554" y="8444"/>
                    <a:pt x="4635" y="8444"/>
                  </a:cubicBezTo>
                  <a:cubicBezTo>
                    <a:pt x="5715" y="8444"/>
                    <a:pt x="6796" y="8031"/>
                    <a:pt x="7621" y="7207"/>
                  </a:cubicBezTo>
                  <a:cubicBezTo>
                    <a:pt x="9268" y="5558"/>
                    <a:pt x="9268" y="2885"/>
                    <a:pt x="7621" y="1237"/>
                  </a:cubicBezTo>
                  <a:cubicBezTo>
                    <a:pt x="6796" y="412"/>
                    <a:pt x="5716" y="0"/>
                    <a:pt x="4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8" name="Google Shape;4028;p116">
              <a:extLst>
                <a:ext uri="{FF2B5EF4-FFF2-40B4-BE49-F238E27FC236}">
                  <a16:creationId xmlns:a16="http://schemas.microsoft.com/office/drawing/2014/main" id="{289985B2-E3BF-48E1-A9ED-486FE37908E5}"/>
                </a:ext>
              </a:extLst>
            </p:cNvPr>
            <p:cNvSpPr/>
            <p:nvPr/>
          </p:nvSpPr>
          <p:spPr>
            <a:xfrm>
              <a:off x="5617400" y="3468475"/>
              <a:ext cx="190500" cy="180200"/>
            </a:xfrm>
            <a:custGeom>
              <a:avLst/>
              <a:gdLst/>
              <a:ahLst/>
              <a:cxnLst/>
              <a:rect l="l" t="t" r="r" b="b"/>
              <a:pathLst>
                <a:path w="7620" h="7208" extrusionOk="0">
                  <a:moveTo>
                    <a:pt x="1650" y="1"/>
                  </a:moveTo>
                  <a:cubicBezTo>
                    <a:pt x="1" y="1649"/>
                    <a:pt x="1" y="4322"/>
                    <a:pt x="1650" y="5971"/>
                  </a:cubicBezTo>
                  <a:cubicBezTo>
                    <a:pt x="2474" y="6795"/>
                    <a:pt x="3554" y="7207"/>
                    <a:pt x="4635" y="7207"/>
                  </a:cubicBezTo>
                  <a:cubicBezTo>
                    <a:pt x="5715" y="7207"/>
                    <a:pt x="6795" y="6795"/>
                    <a:pt x="7620" y="5971"/>
                  </a:cubicBezTo>
                  <a:lnTo>
                    <a:pt x="16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9" name="Google Shape;4029;p116">
              <a:extLst>
                <a:ext uri="{FF2B5EF4-FFF2-40B4-BE49-F238E27FC236}">
                  <a16:creationId xmlns:a16="http://schemas.microsoft.com/office/drawing/2014/main" id="{C744A4F5-8C0B-4F5D-91A1-83753C3D96DE}"/>
                </a:ext>
              </a:extLst>
            </p:cNvPr>
            <p:cNvSpPr/>
            <p:nvPr/>
          </p:nvSpPr>
          <p:spPr>
            <a:xfrm>
              <a:off x="5497150" y="3147250"/>
              <a:ext cx="155525" cy="242075"/>
            </a:xfrm>
            <a:custGeom>
              <a:avLst/>
              <a:gdLst/>
              <a:ahLst/>
              <a:cxnLst/>
              <a:rect l="l" t="t" r="r" b="b"/>
              <a:pathLst>
                <a:path w="6221" h="9683" extrusionOk="0">
                  <a:moveTo>
                    <a:pt x="1954" y="0"/>
                  </a:moveTo>
                  <a:cubicBezTo>
                    <a:pt x="1457" y="338"/>
                    <a:pt x="1050" y="791"/>
                    <a:pt x="766" y="1320"/>
                  </a:cubicBezTo>
                  <a:cubicBezTo>
                    <a:pt x="0" y="2745"/>
                    <a:pt x="217" y="4570"/>
                    <a:pt x="1417" y="5770"/>
                  </a:cubicBezTo>
                  <a:lnTo>
                    <a:pt x="5329" y="9682"/>
                  </a:lnTo>
                  <a:cubicBezTo>
                    <a:pt x="5348" y="9547"/>
                    <a:pt x="5412" y="9421"/>
                    <a:pt x="5509" y="9324"/>
                  </a:cubicBezTo>
                  <a:lnTo>
                    <a:pt x="6221" y="8612"/>
                  </a:lnTo>
                  <a:lnTo>
                    <a:pt x="2397" y="4789"/>
                  </a:lnTo>
                  <a:cubicBezTo>
                    <a:pt x="1198" y="3590"/>
                    <a:pt x="982" y="1765"/>
                    <a:pt x="1748" y="338"/>
                  </a:cubicBezTo>
                  <a:cubicBezTo>
                    <a:pt x="1810" y="222"/>
                    <a:pt x="1879" y="109"/>
                    <a:pt x="1954" y="0"/>
                  </a:cubicBez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70" name="Google Shape;3549;p116">
            <a:extLst>
              <a:ext uri="{FF2B5EF4-FFF2-40B4-BE49-F238E27FC236}">
                <a16:creationId xmlns:a16="http://schemas.microsoft.com/office/drawing/2014/main" id="{9799F05E-7D28-4DBA-9F81-AD08DC2DCED4}"/>
              </a:ext>
            </a:extLst>
          </p:cNvPr>
          <p:cNvGrpSpPr/>
          <p:nvPr/>
        </p:nvGrpSpPr>
        <p:grpSpPr>
          <a:xfrm>
            <a:off x="2947518" y="3768391"/>
            <a:ext cx="427700" cy="576200"/>
            <a:chOff x="1738325" y="283450"/>
            <a:chExt cx="427700" cy="576200"/>
          </a:xfrm>
        </p:grpSpPr>
        <p:sp>
          <p:nvSpPr>
            <p:cNvPr id="171" name="Google Shape;3550;p116">
              <a:extLst>
                <a:ext uri="{FF2B5EF4-FFF2-40B4-BE49-F238E27FC236}">
                  <a16:creationId xmlns:a16="http://schemas.microsoft.com/office/drawing/2014/main" id="{2908353C-1638-45D5-BDC8-4E956E029FAB}"/>
                </a:ext>
              </a:extLst>
            </p:cNvPr>
            <p:cNvSpPr/>
            <p:nvPr/>
          </p:nvSpPr>
          <p:spPr>
            <a:xfrm>
              <a:off x="1788925" y="429875"/>
              <a:ext cx="271675" cy="203275"/>
            </a:xfrm>
            <a:custGeom>
              <a:avLst/>
              <a:gdLst/>
              <a:ahLst/>
              <a:cxnLst/>
              <a:rect l="l" t="t" r="r" b="b"/>
              <a:pathLst>
                <a:path w="10867" h="8131" extrusionOk="0">
                  <a:moveTo>
                    <a:pt x="3942" y="0"/>
                  </a:moveTo>
                  <a:lnTo>
                    <a:pt x="3942" y="3832"/>
                  </a:lnTo>
                  <a:cubicBezTo>
                    <a:pt x="3942" y="4317"/>
                    <a:pt x="3661" y="4763"/>
                    <a:pt x="3218" y="4960"/>
                  </a:cubicBezTo>
                  <a:cubicBezTo>
                    <a:pt x="1795" y="5591"/>
                    <a:pt x="652" y="6718"/>
                    <a:pt x="0" y="8130"/>
                  </a:cubicBezTo>
                  <a:lnTo>
                    <a:pt x="10866" y="8130"/>
                  </a:lnTo>
                  <a:lnTo>
                    <a:pt x="10866" y="6804"/>
                  </a:lnTo>
                  <a:cubicBezTo>
                    <a:pt x="10229" y="6011"/>
                    <a:pt x="9313" y="5371"/>
                    <a:pt x="8370" y="4956"/>
                  </a:cubicBezTo>
                  <a:cubicBezTo>
                    <a:pt x="7932" y="4762"/>
                    <a:pt x="7654" y="4323"/>
                    <a:pt x="7654" y="3844"/>
                  </a:cubicBezTo>
                  <a:lnTo>
                    <a:pt x="76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2" name="Google Shape;3551;p116">
              <a:extLst>
                <a:ext uri="{FF2B5EF4-FFF2-40B4-BE49-F238E27FC236}">
                  <a16:creationId xmlns:a16="http://schemas.microsoft.com/office/drawing/2014/main" id="{0FFD784E-B656-4CF9-A736-90B3FAFDC257}"/>
                </a:ext>
              </a:extLst>
            </p:cNvPr>
            <p:cNvSpPr/>
            <p:nvPr/>
          </p:nvSpPr>
          <p:spPr>
            <a:xfrm>
              <a:off x="1738325" y="629650"/>
              <a:ext cx="322300" cy="229625"/>
            </a:xfrm>
            <a:custGeom>
              <a:avLst/>
              <a:gdLst/>
              <a:ahLst/>
              <a:cxnLst/>
              <a:rect l="l" t="t" r="r" b="b"/>
              <a:pathLst>
                <a:path w="12892" h="9185" extrusionOk="0">
                  <a:moveTo>
                    <a:pt x="2090" y="1"/>
                  </a:moveTo>
                  <a:cubicBezTo>
                    <a:pt x="1" y="4264"/>
                    <a:pt x="3185" y="9184"/>
                    <a:pt x="7822" y="9184"/>
                  </a:cubicBezTo>
                  <a:cubicBezTo>
                    <a:pt x="7842" y="9184"/>
                    <a:pt x="7862" y="9184"/>
                    <a:pt x="7882" y="9184"/>
                  </a:cubicBezTo>
                  <a:cubicBezTo>
                    <a:pt x="9870" y="9165"/>
                    <a:pt x="11733" y="8238"/>
                    <a:pt x="12891" y="6797"/>
                  </a:cubicBezTo>
                  <a:lnTo>
                    <a:pt x="128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3" name="Google Shape;3552;p116">
              <a:extLst>
                <a:ext uri="{FF2B5EF4-FFF2-40B4-BE49-F238E27FC236}">
                  <a16:creationId xmlns:a16="http://schemas.microsoft.com/office/drawing/2014/main" id="{D42CFEAD-D894-49F5-A640-4066D9E907A7}"/>
                </a:ext>
              </a:extLst>
            </p:cNvPr>
            <p:cNvSpPr/>
            <p:nvPr/>
          </p:nvSpPr>
          <p:spPr>
            <a:xfrm>
              <a:off x="1960125" y="340000"/>
              <a:ext cx="28825" cy="27725"/>
            </a:xfrm>
            <a:custGeom>
              <a:avLst/>
              <a:gdLst/>
              <a:ahLst/>
              <a:cxnLst/>
              <a:rect l="l" t="t" r="r" b="b"/>
              <a:pathLst>
                <a:path w="1153" h="1109" extrusionOk="0">
                  <a:moveTo>
                    <a:pt x="598" y="0"/>
                  </a:moveTo>
                  <a:cubicBezTo>
                    <a:pt x="375" y="0"/>
                    <a:pt x="172" y="135"/>
                    <a:pt x="87" y="342"/>
                  </a:cubicBezTo>
                  <a:cubicBezTo>
                    <a:pt x="0" y="549"/>
                    <a:pt x="48" y="788"/>
                    <a:pt x="206" y="947"/>
                  </a:cubicBezTo>
                  <a:cubicBezTo>
                    <a:pt x="312" y="1052"/>
                    <a:pt x="454" y="1109"/>
                    <a:pt x="598" y="1109"/>
                  </a:cubicBezTo>
                  <a:cubicBezTo>
                    <a:pt x="670" y="1109"/>
                    <a:pt x="742" y="1095"/>
                    <a:pt x="810" y="1066"/>
                  </a:cubicBezTo>
                  <a:cubicBezTo>
                    <a:pt x="1018" y="981"/>
                    <a:pt x="1152" y="778"/>
                    <a:pt x="1152" y="555"/>
                  </a:cubicBezTo>
                  <a:cubicBezTo>
                    <a:pt x="1152" y="249"/>
                    <a:pt x="904" y="0"/>
                    <a:pt x="5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4" name="Google Shape;3553;p116">
              <a:extLst>
                <a:ext uri="{FF2B5EF4-FFF2-40B4-BE49-F238E27FC236}">
                  <a16:creationId xmlns:a16="http://schemas.microsoft.com/office/drawing/2014/main" id="{205445B0-595C-4392-98D7-7C30E0A3D7D9}"/>
                </a:ext>
              </a:extLst>
            </p:cNvPr>
            <p:cNvSpPr/>
            <p:nvPr/>
          </p:nvSpPr>
          <p:spPr>
            <a:xfrm>
              <a:off x="1895725" y="283450"/>
              <a:ext cx="46975" cy="45200"/>
            </a:xfrm>
            <a:custGeom>
              <a:avLst/>
              <a:gdLst/>
              <a:ahLst/>
              <a:cxnLst/>
              <a:rect l="l" t="t" r="r" b="b"/>
              <a:pathLst>
                <a:path w="1879" h="1808" extrusionOk="0">
                  <a:moveTo>
                    <a:pt x="976" y="1"/>
                  </a:moveTo>
                  <a:cubicBezTo>
                    <a:pt x="610" y="1"/>
                    <a:pt x="281" y="221"/>
                    <a:pt x="140" y="559"/>
                  </a:cubicBezTo>
                  <a:cubicBezTo>
                    <a:pt x="1" y="896"/>
                    <a:pt x="78" y="1285"/>
                    <a:pt x="336" y="1543"/>
                  </a:cubicBezTo>
                  <a:cubicBezTo>
                    <a:pt x="509" y="1716"/>
                    <a:pt x="740" y="1808"/>
                    <a:pt x="975" y="1808"/>
                  </a:cubicBezTo>
                  <a:cubicBezTo>
                    <a:pt x="1092" y="1808"/>
                    <a:pt x="1209" y="1785"/>
                    <a:pt x="1321" y="1739"/>
                  </a:cubicBezTo>
                  <a:cubicBezTo>
                    <a:pt x="1659" y="1599"/>
                    <a:pt x="1878" y="1270"/>
                    <a:pt x="1878" y="905"/>
                  </a:cubicBezTo>
                  <a:cubicBezTo>
                    <a:pt x="1878" y="406"/>
                    <a:pt x="1474" y="1"/>
                    <a:pt x="9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5" name="Google Shape;3554;p116">
              <a:extLst>
                <a:ext uri="{FF2B5EF4-FFF2-40B4-BE49-F238E27FC236}">
                  <a16:creationId xmlns:a16="http://schemas.microsoft.com/office/drawing/2014/main" id="{2334B86F-567B-4E34-9A33-C7B2FF91963D}"/>
                </a:ext>
              </a:extLst>
            </p:cNvPr>
            <p:cNvSpPr/>
            <p:nvPr/>
          </p:nvSpPr>
          <p:spPr>
            <a:xfrm>
              <a:off x="2058250" y="429875"/>
              <a:ext cx="93225" cy="95725"/>
            </a:xfrm>
            <a:custGeom>
              <a:avLst/>
              <a:gdLst/>
              <a:ahLst/>
              <a:cxnLst/>
              <a:rect l="l" t="t" r="r" b="b"/>
              <a:pathLst>
                <a:path w="3729" h="3829" extrusionOk="0">
                  <a:moveTo>
                    <a:pt x="0" y="0"/>
                  </a:moveTo>
                  <a:lnTo>
                    <a:pt x="0" y="3828"/>
                  </a:lnTo>
                  <a:lnTo>
                    <a:pt x="3728" y="3828"/>
                  </a:lnTo>
                  <a:lnTo>
                    <a:pt x="37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6" name="Google Shape;3555;p116">
              <a:extLst>
                <a:ext uri="{FF2B5EF4-FFF2-40B4-BE49-F238E27FC236}">
                  <a16:creationId xmlns:a16="http://schemas.microsoft.com/office/drawing/2014/main" id="{DC26FA4D-54C0-4A90-817C-EA7A9CAAFCCC}"/>
                </a:ext>
              </a:extLst>
            </p:cNvPr>
            <p:cNvSpPr/>
            <p:nvPr/>
          </p:nvSpPr>
          <p:spPr>
            <a:xfrm>
              <a:off x="2058025" y="556200"/>
              <a:ext cx="93650" cy="303450"/>
            </a:xfrm>
            <a:custGeom>
              <a:avLst/>
              <a:gdLst/>
              <a:ahLst/>
              <a:cxnLst/>
              <a:rect l="l" t="t" r="r" b="b"/>
              <a:pathLst>
                <a:path w="3746" h="12138" extrusionOk="0">
                  <a:moveTo>
                    <a:pt x="9" y="1"/>
                  </a:moveTo>
                  <a:lnTo>
                    <a:pt x="9" y="10258"/>
                  </a:lnTo>
                  <a:cubicBezTo>
                    <a:pt x="1" y="11293"/>
                    <a:pt x="839" y="12137"/>
                    <a:pt x="1873" y="12137"/>
                  </a:cubicBezTo>
                  <a:cubicBezTo>
                    <a:pt x="2909" y="12137"/>
                    <a:pt x="3746" y="11293"/>
                    <a:pt x="3737" y="10258"/>
                  </a:cubicBezTo>
                  <a:lnTo>
                    <a:pt x="37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7" name="Google Shape;3556;p116">
              <a:extLst>
                <a:ext uri="{FF2B5EF4-FFF2-40B4-BE49-F238E27FC236}">
                  <a16:creationId xmlns:a16="http://schemas.microsoft.com/office/drawing/2014/main" id="{02440CF4-4B9B-46FD-8F99-9D68728BCB13}"/>
                </a:ext>
              </a:extLst>
            </p:cNvPr>
            <p:cNvSpPr/>
            <p:nvPr/>
          </p:nvSpPr>
          <p:spPr>
            <a:xfrm>
              <a:off x="2058250" y="556200"/>
              <a:ext cx="64025" cy="303100"/>
            </a:xfrm>
            <a:custGeom>
              <a:avLst/>
              <a:gdLst/>
              <a:ahLst/>
              <a:cxnLst/>
              <a:rect l="l" t="t" r="r" b="b"/>
              <a:pathLst>
                <a:path w="2561" h="12124" extrusionOk="0">
                  <a:moveTo>
                    <a:pt x="0" y="1"/>
                  </a:moveTo>
                  <a:lnTo>
                    <a:pt x="0" y="10258"/>
                  </a:lnTo>
                  <a:cubicBezTo>
                    <a:pt x="0" y="10877"/>
                    <a:pt x="308" y="11456"/>
                    <a:pt x="821" y="11804"/>
                  </a:cubicBezTo>
                  <a:cubicBezTo>
                    <a:pt x="1134" y="12015"/>
                    <a:pt x="1498" y="12123"/>
                    <a:pt x="1865" y="12123"/>
                  </a:cubicBezTo>
                  <a:cubicBezTo>
                    <a:pt x="2100" y="12123"/>
                    <a:pt x="2336" y="12079"/>
                    <a:pt x="2560" y="11989"/>
                  </a:cubicBezTo>
                  <a:cubicBezTo>
                    <a:pt x="1854" y="11704"/>
                    <a:pt x="1391" y="11020"/>
                    <a:pt x="1391" y="10259"/>
                  </a:cubicBezTo>
                  <a:lnTo>
                    <a:pt x="1391" y="10258"/>
                  </a:lnTo>
                  <a:lnTo>
                    <a:pt x="1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8" name="Google Shape;3557;p116">
              <a:extLst>
                <a:ext uri="{FF2B5EF4-FFF2-40B4-BE49-F238E27FC236}">
                  <a16:creationId xmlns:a16="http://schemas.microsoft.com/office/drawing/2014/main" id="{94741926-30FC-4031-9DD3-330B7224907F}"/>
                </a:ext>
              </a:extLst>
            </p:cNvPr>
            <p:cNvSpPr/>
            <p:nvPr/>
          </p:nvSpPr>
          <p:spPr>
            <a:xfrm>
              <a:off x="1861250" y="673850"/>
              <a:ext cx="25325" cy="27750"/>
            </a:xfrm>
            <a:custGeom>
              <a:avLst/>
              <a:gdLst/>
              <a:ahLst/>
              <a:cxnLst/>
              <a:rect l="l" t="t" r="r" b="b"/>
              <a:pathLst>
                <a:path w="1013" h="1110" extrusionOk="0">
                  <a:moveTo>
                    <a:pt x="554" y="1"/>
                  </a:moveTo>
                  <a:cubicBezTo>
                    <a:pt x="500" y="1"/>
                    <a:pt x="445" y="9"/>
                    <a:pt x="391" y="25"/>
                  </a:cubicBezTo>
                  <a:cubicBezTo>
                    <a:pt x="159" y="97"/>
                    <a:pt x="1" y="312"/>
                    <a:pt x="1" y="555"/>
                  </a:cubicBezTo>
                  <a:cubicBezTo>
                    <a:pt x="1" y="798"/>
                    <a:pt x="159" y="1013"/>
                    <a:pt x="391" y="1085"/>
                  </a:cubicBezTo>
                  <a:cubicBezTo>
                    <a:pt x="445" y="1101"/>
                    <a:pt x="500" y="1109"/>
                    <a:pt x="554" y="1109"/>
                  </a:cubicBezTo>
                  <a:cubicBezTo>
                    <a:pt x="734" y="1109"/>
                    <a:pt x="907" y="1022"/>
                    <a:pt x="1013" y="867"/>
                  </a:cubicBezTo>
                  <a:cubicBezTo>
                    <a:pt x="949" y="776"/>
                    <a:pt x="916" y="667"/>
                    <a:pt x="916" y="555"/>
                  </a:cubicBezTo>
                  <a:cubicBezTo>
                    <a:pt x="916" y="443"/>
                    <a:pt x="949" y="334"/>
                    <a:pt x="1013" y="243"/>
                  </a:cubicBezTo>
                  <a:cubicBezTo>
                    <a:pt x="907" y="88"/>
                    <a:pt x="734" y="1"/>
                    <a:pt x="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9" name="Google Shape;3558;p116">
              <a:extLst>
                <a:ext uri="{FF2B5EF4-FFF2-40B4-BE49-F238E27FC236}">
                  <a16:creationId xmlns:a16="http://schemas.microsoft.com/office/drawing/2014/main" id="{30221A82-B5F6-41E0-A08C-E1A0E564CFF2}"/>
                </a:ext>
              </a:extLst>
            </p:cNvPr>
            <p:cNvSpPr/>
            <p:nvPr/>
          </p:nvSpPr>
          <p:spPr>
            <a:xfrm>
              <a:off x="1912025" y="721500"/>
              <a:ext cx="34100" cy="45175"/>
            </a:xfrm>
            <a:custGeom>
              <a:avLst/>
              <a:gdLst/>
              <a:ahLst/>
              <a:cxnLst/>
              <a:rect l="l" t="t" r="r" b="b"/>
              <a:pathLst>
                <a:path w="1364" h="1807" extrusionOk="0">
                  <a:moveTo>
                    <a:pt x="903" y="0"/>
                  </a:moveTo>
                  <a:cubicBezTo>
                    <a:pt x="749" y="0"/>
                    <a:pt x="595" y="40"/>
                    <a:pt x="456" y="119"/>
                  </a:cubicBezTo>
                  <a:cubicBezTo>
                    <a:pt x="175" y="280"/>
                    <a:pt x="1" y="579"/>
                    <a:pt x="1" y="903"/>
                  </a:cubicBezTo>
                  <a:cubicBezTo>
                    <a:pt x="1" y="1228"/>
                    <a:pt x="175" y="1528"/>
                    <a:pt x="456" y="1687"/>
                  </a:cubicBezTo>
                  <a:cubicBezTo>
                    <a:pt x="595" y="1767"/>
                    <a:pt x="750" y="1807"/>
                    <a:pt x="905" y="1807"/>
                  </a:cubicBezTo>
                  <a:cubicBezTo>
                    <a:pt x="1064" y="1807"/>
                    <a:pt x="1222" y="1765"/>
                    <a:pt x="1364" y="1681"/>
                  </a:cubicBezTo>
                  <a:cubicBezTo>
                    <a:pt x="1088" y="1519"/>
                    <a:pt x="918" y="1223"/>
                    <a:pt x="918" y="903"/>
                  </a:cubicBezTo>
                  <a:cubicBezTo>
                    <a:pt x="918" y="583"/>
                    <a:pt x="1088" y="288"/>
                    <a:pt x="1364" y="126"/>
                  </a:cubicBezTo>
                  <a:cubicBezTo>
                    <a:pt x="1222" y="42"/>
                    <a:pt x="1063" y="0"/>
                    <a:pt x="9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0" name="Google Shape;3559;p116">
              <a:extLst>
                <a:ext uri="{FF2B5EF4-FFF2-40B4-BE49-F238E27FC236}">
                  <a16:creationId xmlns:a16="http://schemas.microsoft.com/office/drawing/2014/main" id="{2EB3E34F-3045-4A22-9FAD-EEB706F1E5AE}"/>
                </a:ext>
              </a:extLst>
            </p:cNvPr>
            <p:cNvSpPr/>
            <p:nvPr/>
          </p:nvSpPr>
          <p:spPr>
            <a:xfrm>
              <a:off x="1861250" y="400375"/>
              <a:ext cx="145225" cy="32975"/>
            </a:xfrm>
            <a:custGeom>
              <a:avLst/>
              <a:gdLst/>
              <a:ahLst/>
              <a:cxnLst/>
              <a:rect l="l" t="t" r="r" b="b"/>
              <a:pathLst>
                <a:path w="5809" h="1319" extrusionOk="0">
                  <a:moveTo>
                    <a:pt x="347" y="0"/>
                  </a:moveTo>
                  <a:cubicBezTo>
                    <a:pt x="156" y="0"/>
                    <a:pt x="1" y="156"/>
                    <a:pt x="1" y="347"/>
                  </a:cubicBezTo>
                  <a:lnTo>
                    <a:pt x="1" y="972"/>
                  </a:lnTo>
                  <a:cubicBezTo>
                    <a:pt x="1" y="1163"/>
                    <a:pt x="156" y="1319"/>
                    <a:pt x="347" y="1319"/>
                  </a:cubicBezTo>
                  <a:lnTo>
                    <a:pt x="5462" y="1319"/>
                  </a:lnTo>
                  <a:cubicBezTo>
                    <a:pt x="5654" y="1319"/>
                    <a:pt x="5809" y="1163"/>
                    <a:pt x="5809" y="972"/>
                  </a:cubicBezTo>
                  <a:lnTo>
                    <a:pt x="5809" y="348"/>
                  </a:lnTo>
                  <a:cubicBezTo>
                    <a:pt x="5809" y="156"/>
                    <a:pt x="5654" y="1"/>
                    <a:pt x="5462" y="1"/>
                  </a:cubicBezTo>
                  <a:lnTo>
                    <a:pt x="5462"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1" name="Google Shape;3560;p116">
              <a:extLst>
                <a:ext uri="{FF2B5EF4-FFF2-40B4-BE49-F238E27FC236}">
                  <a16:creationId xmlns:a16="http://schemas.microsoft.com/office/drawing/2014/main" id="{29F27088-146E-4D01-8C4C-289024D5A001}"/>
                </a:ext>
              </a:extLst>
            </p:cNvPr>
            <p:cNvSpPr/>
            <p:nvPr/>
          </p:nvSpPr>
          <p:spPr>
            <a:xfrm>
              <a:off x="2043725" y="400375"/>
              <a:ext cx="122300" cy="32975"/>
            </a:xfrm>
            <a:custGeom>
              <a:avLst/>
              <a:gdLst/>
              <a:ahLst/>
              <a:cxnLst/>
              <a:rect l="l" t="t" r="r" b="b"/>
              <a:pathLst>
                <a:path w="4892" h="1319" extrusionOk="0">
                  <a:moveTo>
                    <a:pt x="347" y="0"/>
                  </a:moveTo>
                  <a:cubicBezTo>
                    <a:pt x="155" y="0"/>
                    <a:pt x="1" y="156"/>
                    <a:pt x="1" y="347"/>
                  </a:cubicBezTo>
                  <a:lnTo>
                    <a:pt x="1" y="972"/>
                  </a:lnTo>
                  <a:cubicBezTo>
                    <a:pt x="1" y="1163"/>
                    <a:pt x="155" y="1319"/>
                    <a:pt x="347" y="1319"/>
                  </a:cubicBezTo>
                  <a:lnTo>
                    <a:pt x="4545" y="1319"/>
                  </a:lnTo>
                  <a:cubicBezTo>
                    <a:pt x="4737" y="1319"/>
                    <a:pt x="4891" y="1163"/>
                    <a:pt x="4891" y="972"/>
                  </a:cubicBezTo>
                  <a:lnTo>
                    <a:pt x="4891" y="348"/>
                  </a:lnTo>
                  <a:cubicBezTo>
                    <a:pt x="4891" y="156"/>
                    <a:pt x="4737" y="1"/>
                    <a:pt x="4545" y="1"/>
                  </a:cubicBezTo>
                  <a:lnTo>
                    <a:pt x="4545" y="0"/>
                  </a:lnTo>
                  <a:close/>
                </a:path>
              </a:pathLst>
            </a:custGeom>
            <a:solidFill>
              <a:srgbClr val="D8D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2" name="Google Shape;3561;p116">
              <a:extLst>
                <a:ext uri="{FF2B5EF4-FFF2-40B4-BE49-F238E27FC236}">
                  <a16:creationId xmlns:a16="http://schemas.microsoft.com/office/drawing/2014/main" id="{30CFC347-E97B-417E-BAE8-A7B986BEE1B1}"/>
                </a:ext>
              </a:extLst>
            </p:cNvPr>
            <p:cNvSpPr/>
            <p:nvPr/>
          </p:nvSpPr>
          <p:spPr>
            <a:xfrm>
              <a:off x="1861250" y="406050"/>
              <a:ext cx="145225" cy="27300"/>
            </a:xfrm>
            <a:custGeom>
              <a:avLst/>
              <a:gdLst/>
              <a:ahLst/>
              <a:cxnLst/>
              <a:rect l="l" t="t" r="r" b="b"/>
              <a:pathLst>
                <a:path w="5809" h="1092" extrusionOk="0">
                  <a:moveTo>
                    <a:pt x="23" y="0"/>
                  </a:moveTo>
                  <a:cubicBezTo>
                    <a:pt x="8" y="39"/>
                    <a:pt x="1" y="79"/>
                    <a:pt x="1" y="121"/>
                  </a:cubicBezTo>
                  <a:lnTo>
                    <a:pt x="1" y="745"/>
                  </a:lnTo>
                  <a:cubicBezTo>
                    <a:pt x="1" y="937"/>
                    <a:pt x="156" y="1092"/>
                    <a:pt x="347" y="1092"/>
                  </a:cubicBezTo>
                  <a:lnTo>
                    <a:pt x="5462" y="1092"/>
                  </a:lnTo>
                  <a:cubicBezTo>
                    <a:pt x="5654" y="1092"/>
                    <a:pt x="5809" y="937"/>
                    <a:pt x="5809" y="745"/>
                  </a:cubicBezTo>
                  <a:lnTo>
                    <a:pt x="5809" y="121"/>
                  </a:lnTo>
                  <a:cubicBezTo>
                    <a:pt x="5809" y="79"/>
                    <a:pt x="5801" y="39"/>
                    <a:pt x="5787" y="0"/>
                  </a:cubicBezTo>
                  <a:cubicBezTo>
                    <a:pt x="5737" y="137"/>
                    <a:pt x="5607" y="227"/>
                    <a:pt x="5462" y="227"/>
                  </a:cubicBezTo>
                  <a:lnTo>
                    <a:pt x="347" y="227"/>
                  </a:lnTo>
                  <a:cubicBezTo>
                    <a:pt x="202" y="227"/>
                    <a:pt x="73" y="137"/>
                    <a:pt x="2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3" name="Google Shape;3562;p116">
              <a:extLst>
                <a:ext uri="{FF2B5EF4-FFF2-40B4-BE49-F238E27FC236}">
                  <a16:creationId xmlns:a16="http://schemas.microsoft.com/office/drawing/2014/main" id="{0E83D361-8723-49A4-A874-AAAD00107E7F}"/>
                </a:ext>
              </a:extLst>
            </p:cNvPr>
            <p:cNvSpPr/>
            <p:nvPr/>
          </p:nvSpPr>
          <p:spPr>
            <a:xfrm>
              <a:off x="2043700" y="406050"/>
              <a:ext cx="122325" cy="27300"/>
            </a:xfrm>
            <a:custGeom>
              <a:avLst/>
              <a:gdLst/>
              <a:ahLst/>
              <a:cxnLst/>
              <a:rect l="l" t="t" r="r" b="b"/>
              <a:pathLst>
                <a:path w="4893" h="1092" extrusionOk="0">
                  <a:moveTo>
                    <a:pt x="23" y="0"/>
                  </a:moveTo>
                  <a:cubicBezTo>
                    <a:pt x="8" y="39"/>
                    <a:pt x="1" y="79"/>
                    <a:pt x="1" y="121"/>
                  </a:cubicBezTo>
                  <a:lnTo>
                    <a:pt x="1" y="745"/>
                  </a:lnTo>
                  <a:cubicBezTo>
                    <a:pt x="1" y="937"/>
                    <a:pt x="156" y="1092"/>
                    <a:pt x="347" y="1092"/>
                  </a:cubicBezTo>
                  <a:lnTo>
                    <a:pt x="4546" y="1092"/>
                  </a:lnTo>
                  <a:cubicBezTo>
                    <a:pt x="4737" y="1092"/>
                    <a:pt x="4892" y="937"/>
                    <a:pt x="4892" y="745"/>
                  </a:cubicBezTo>
                  <a:lnTo>
                    <a:pt x="4892" y="121"/>
                  </a:lnTo>
                  <a:cubicBezTo>
                    <a:pt x="4892" y="79"/>
                    <a:pt x="4885" y="39"/>
                    <a:pt x="4871" y="0"/>
                  </a:cubicBezTo>
                  <a:cubicBezTo>
                    <a:pt x="4821" y="137"/>
                    <a:pt x="4691" y="227"/>
                    <a:pt x="4546" y="227"/>
                  </a:cubicBezTo>
                  <a:lnTo>
                    <a:pt x="348" y="227"/>
                  </a:lnTo>
                  <a:cubicBezTo>
                    <a:pt x="202" y="227"/>
                    <a:pt x="73" y="137"/>
                    <a:pt x="23" y="0"/>
                  </a:cubicBezTo>
                  <a:close/>
                </a:path>
              </a:pathLst>
            </a:custGeom>
            <a:solidFill>
              <a:srgbClr val="C3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4" name="Google Shape;3563;p116">
              <a:extLst>
                <a:ext uri="{FF2B5EF4-FFF2-40B4-BE49-F238E27FC236}">
                  <a16:creationId xmlns:a16="http://schemas.microsoft.com/office/drawing/2014/main" id="{AF3EC078-C316-4470-94C6-E537BCCD0B17}"/>
                </a:ext>
              </a:extLst>
            </p:cNvPr>
            <p:cNvSpPr/>
            <p:nvPr/>
          </p:nvSpPr>
          <p:spPr>
            <a:xfrm>
              <a:off x="2058250" y="523225"/>
              <a:ext cx="93225" cy="34100"/>
            </a:xfrm>
            <a:custGeom>
              <a:avLst/>
              <a:gdLst/>
              <a:ahLst/>
              <a:cxnLst/>
              <a:rect l="l" t="t" r="r" b="b"/>
              <a:pathLst>
                <a:path w="3729" h="1364" extrusionOk="0">
                  <a:moveTo>
                    <a:pt x="0" y="0"/>
                  </a:moveTo>
                  <a:lnTo>
                    <a:pt x="0" y="1363"/>
                  </a:lnTo>
                  <a:lnTo>
                    <a:pt x="3728" y="1363"/>
                  </a:lnTo>
                  <a:lnTo>
                    <a:pt x="3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5" name="Google Shape;3564;p116">
              <a:extLst>
                <a:ext uri="{FF2B5EF4-FFF2-40B4-BE49-F238E27FC236}">
                  <a16:creationId xmlns:a16="http://schemas.microsoft.com/office/drawing/2014/main" id="{45216C0A-31D0-4EE9-BE13-9C320A54ABE6}"/>
                </a:ext>
              </a:extLst>
            </p:cNvPr>
            <p:cNvSpPr/>
            <p:nvPr/>
          </p:nvSpPr>
          <p:spPr>
            <a:xfrm>
              <a:off x="2058250" y="523225"/>
              <a:ext cx="34800" cy="34100"/>
            </a:xfrm>
            <a:custGeom>
              <a:avLst/>
              <a:gdLst/>
              <a:ahLst/>
              <a:cxnLst/>
              <a:rect l="l" t="t" r="r" b="b"/>
              <a:pathLst>
                <a:path w="1392" h="1364" extrusionOk="0">
                  <a:moveTo>
                    <a:pt x="0" y="0"/>
                  </a:moveTo>
                  <a:lnTo>
                    <a:pt x="0" y="1363"/>
                  </a:lnTo>
                  <a:lnTo>
                    <a:pt x="1391" y="1363"/>
                  </a:lnTo>
                  <a:lnTo>
                    <a:pt x="13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86" name="Google Shape;2541;p96">
            <a:extLst>
              <a:ext uri="{FF2B5EF4-FFF2-40B4-BE49-F238E27FC236}">
                <a16:creationId xmlns:a16="http://schemas.microsoft.com/office/drawing/2014/main" id="{290ACB3B-407F-4C82-AD1E-2E7B3D67B7A9}"/>
              </a:ext>
            </a:extLst>
          </p:cNvPr>
          <p:cNvGrpSpPr/>
          <p:nvPr/>
        </p:nvGrpSpPr>
        <p:grpSpPr>
          <a:xfrm>
            <a:off x="3925842" y="3784392"/>
            <a:ext cx="289375" cy="575825"/>
            <a:chOff x="4373650" y="313400"/>
            <a:chExt cx="289375" cy="575825"/>
          </a:xfrm>
        </p:grpSpPr>
        <p:sp>
          <p:nvSpPr>
            <p:cNvPr id="187" name="Google Shape;2542;p96">
              <a:extLst>
                <a:ext uri="{FF2B5EF4-FFF2-40B4-BE49-F238E27FC236}">
                  <a16:creationId xmlns:a16="http://schemas.microsoft.com/office/drawing/2014/main" id="{EA272AE1-F552-4BC8-AA6F-211B9B510EC1}"/>
                </a:ext>
              </a:extLst>
            </p:cNvPr>
            <p:cNvSpPr/>
            <p:nvPr/>
          </p:nvSpPr>
          <p:spPr>
            <a:xfrm>
              <a:off x="4486525" y="313400"/>
              <a:ext cx="63525" cy="71150"/>
            </a:xfrm>
            <a:custGeom>
              <a:avLst/>
              <a:gdLst/>
              <a:ahLst/>
              <a:cxnLst/>
              <a:rect l="l" t="t" r="r" b="b"/>
              <a:pathLst>
                <a:path w="2541" h="2846" extrusionOk="0">
                  <a:moveTo>
                    <a:pt x="1273" y="1"/>
                  </a:moveTo>
                  <a:cubicBezTo>
                    <a:pt x="573" y="1"/>
                    <a:pt x="5" y="569"/>
                    <a:pt x="5" y="1269"/>
                  </a:cubicBezTo>
                  <a:lnTo>
                    <a:pt x="5" y="2501"/>
                  </a:lnTo>
                  <a:cubicBezTo>
                    <a:pt x="0" y="2691"/>
                    <a:pt x="153" y="2845"/>
                    <a:pt x="341" y="2845"/>
                  </a:cubicBezTo>
                  <a:cubicBezTo>
                    <a:pt x="531" y="2845"/>
                    <a:pt x="682" y="2691"/>
                    <a:pt x="679" y="2501"/>
                  </a:cubicBezTo>
                  <a:lnTo>
                    <a:pt x="679" y="1269"/>
                  </a:lnTo>
                  <a:cubicBezTo>
                    <a:pt x="674" y="938"/>
                    <a:pt x="941" y="667"/>
                    <a:pt x="1273" y="667"/>
                  </a:cubicBezTo>
                  <a:cubicBezTo>
                    <a:pt x="1604" y="667"/>
                    <a:pt x="1872" y="938"/>
                    <a:pt x="1866" y="1269"/>
                  </a:cubicBezTo>
                  <a:lnTo>
                    <a:pt x="1866" y="2501"/>
                  </a:lnTo>
                  <a:cubicBezTo>
                    <a:pt x="1866" y="2687"/>
                    <a:pt x="2018" y="2839"/>
                    <a:pt x="2204" y="2839"/>
                  </a:cubicBezTo>
                  <a:cubicBezTo>
                    <a:pt x="2390" y="2839"/>
                    <a:pt x="2541" y="2687"/>
                    <a:pt x="2541" y="2501"/>
                  </a:cubicBezTo>
                  <a:lnTo>
                    <a:pt x="2541" y="1269"/>
                  </a:lnTo>
                  <a:cubicBezTo>
                    <a:pt x="2541" y="569"/>
                    <a:pt x="1973" y="1"/>
                    <a:pt x="1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8" name="Google Shape;2543;p96">
              <a:extLst>
                <a:ext uri="{FF2B5EF4-FFF2-40B4-BE49-F238E27FC236}">
                  <a16:creationId xmlns:a16="http://schemas.microsoft.com/office/drawing/2014/main" id="{29E09346-AACA-4EEA-94F7-125FB03AE275}"/>
                </a:ext>
              </a:extLst>
            </p:cNvPr>
            <p:cNvSpPr/>
            <p:nvPr/>
          </p:nvSpPr>
          <p:spPr>
            <a:xfrm>
              <a:off x="4373650" y="370300"/>
              <a:ext cx="289375" cy="387200"/>
            </a:xfrm>
            <a:custGeom>
              <a:avLst/>
              <a:gdLst/>
              <a:ahLst/>
              <a:cxnLst/>
              <a:rect l="l" t="t" r="r" b="b"/>
              <a:pathLst>
                <a:path w="11575" h="15488" extrusionOk="0">
                  <a:moveTo>
                    <a:pt x="2882" y="0"/>
                  </a:moveTo>
                  <a:cubicBezTo>
                    <a:pt x="1297" y="0"/>
                    <a:pt x="1" y="1297"/>
                    <a:pt x="1" y="2882"/>
                  </a:cubicBezTo>
                  <a:lnTo>
                    <a:pt x="1" y="12580"/>
                  </a:lnTo>
                  <a:cubicBezTo>
                    <a:pt x="1" y="14178"/>
                    <a:pt x="1309" y="15487"/>
                    <a:pt x="2908" y="15487"/>
                  </a:cubicBezTo>
                  <a:lnTo>
                    <a:pt x="8667" y="15487"/>
                  </a:lnTo>
                  <a:cubicBezTo>
                    <a:pt x="10266" y="15487"/>
                    <a:pt x="11575" y="14178"/>
                    <a:pt x="11575" y="12580"/>
                  </a:cubicBezTo>
                  <a:lnTo>
                    <a:pt x="11575" y="2882"/>
                  </a:lnTo>
                  <a:cubicBezTo>
                    <a:pt x="11575" y="1296"/>
                    <a:pt x="10278" y="0"/>
                    <a:pt x="86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9" name="Google Shape;2544;p96">
              <a:extLst>
                <a:ext uri="{FF2B5EF4-FFF2-40B4-BE49-F238E27FC236}">
                  <a16:creationId xmlns:a16="http://schemas.microsoft.com/office/drawing/2014/main" id="{49902AE2-5119-4741-99DD-1B6000374FA2}"/>
                </a:ext>
              </a:extLst>
            </p:cNvPr>
            <p:cNvSpPr/>
            <p:nvPr/>
          </p:nvSpPr>
          <p:spPr>
            <a:xfrm>
              <a:off x="4509800" y="809925"/>
              <a:ext cx="17075" cy="79300"/>
            </a:xfrm>
            <a:custGeom>
              <a:avLst/>
              <a:gdLst/>
              <a:ahLst/>
              <a:cxnLst/>
              <a:rect l="l" t="t" r="r" b="b"/>
              <a:pathLst>
                <a:path w="683" h="3172" extrusionOk="0">
                  <a:moveTo>
                    <a:pt x="342" y="1"/>
                  </a:moveTo>
                  <a:cubicBezTo>
                    <a:pt x="153" y="1"/>
                    <a:pt x="1" y="156"/>
                    <a:pt x="4" y="345"/>
                  </a:cubicBezTo>
                  <a:lnTo>
                    <a:pt x="4" y="2833"/>
                  </a:lnTo>
                  <a:cubicBezTo>
                    <a:pt x="4" y="3020"/>
                    <a:pt x="155" y="3171"/>
                    <a:pt x="342" y="3171"/>
                  </a:cubicBezTo>
                  <a:cubicBezTo>
                    <a:pt x="528" y="3171"/>
                    <a:pt x="680" y="3020"/>
                    <a:pt x="680" y="2833"/>
                  </a:cubicBezTo>
                  <a:lnTo>
                    <a:pt x="680" y="345"/>
                  </a:lnTo>
                  <a:cubicBezTo>
                    <a:pt x="683" y="156"/>
                    <a:pt x="530"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0" name="Google Shape;2545;p96">
              <a:extLst>
                <a:ext uri="{FF2B5EF4-FFF2-40B4-BE49-F238E27FC236}">
                  <a16:creationId xmlns:a16="http://schemas.microsoft.com/office/drawing/2014/main" id="{BC81568D-E357-4441-A6EF-C4CAE1C4FED9}"/>
                </a:ext>
              </a:extLst>
            </p:cNvPr>
            <p:cNvSpPr/>
            <p:nvPr/>
          </p:nvSpPr>
          <p:spPr>
            <a:xfrm>
              <a:off x="4501575" y="772650"/>
              <a:ext cx="33550" cy="52450"/>
            </a:xfrm>
            <a:custGeom>
              <a:avLst/>
              <a:gdLst/>
              <a:ahLst/>
              <a:cxnLst/>
              <a:rect l="l" t="t" r="r" b="b"/>
              <a:pathLst>
                <a:path w="1342" h="2098" extrusionOk="0">
                  <a:moveTo>
                    <a:pt x="0" y="1"/>
                  </a:moveTo>
                  <a:lnTo>
                    <a:pt x="0" y="1429"/>
                  </a:lnTo>
                  <a:cubicBezTo>
                    <a:pt x="0" y="1798"/>
                    <a:pt x="301" y="2098"/>
                    <a:pt x="671" y="2098"/>
                  </a:cubicBezTo>
                  <a:cubicBezTo>
                    <a:pt x="1041" y="2098"/>
                    <a:pt x="1341" y="1798"/>
                    <a:pt x="1341" y="1429"/>
                  </a:cubicBezTo>
                  <a:lnTo>
                    <a:pt x="1341" y="1"/>
                  </a:lnTo>
                  <a:cubicBezTo>
                    <a:pt x="1323" y="4"/>
                    <a:pt x="1305" y="6"/>
                    <a:pt x="1288" y="6"/>
                  </a:cubicBezTo>
                  <a:lnTo>
                    <a:pt x="53" y="6"/>
                  </a:lnTo>
                  <a:cubicBezTo>
                    <a:pt x="36" y="6"/>
                    <a:pt x="19" y="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1" name="Google Shape;2546;p96">
              <a:extLst>
                <a:ext uri="{FF2B5EF4-FFF2-40B4-BE49-F238E27FC236}">
                  <a16:creationId xmlns:a16="http://schemas.microsoft.com/office/drawing/2014/main" id="{D686CD19-B6BB-45C6-B43C-D4E762906E74}"/>
                </a:ext>
              </a:extLst>
            </p:cNvPr>
            <p:cNvSpPr/>
            <p:nvPr/>
          </p:nvSpPr>
          <p:spPr>
            <a:xfrm>
              <a:off x="4582650" y="710500"/>
              <a:ext cx="17100" cy="74300"/>
            </a:xfrm>
            <a:custGeom>
              <a:avLst/>
              <a:gdLst/>
              <a:ahLst/>
              <a:cxnLst/>
              <a:rect l="l" t="t" r="r" b="b"/>
              <a:pathLst>
                <a:path w="684" h="2972" extrusionOk="0">
                  <a:moveTo>
                    <a:pt x="679" y="0"/>
                  </a:moveTo>
                  <a:cubicBezTo>
                    <a:pt x="559" y="41"/>
                    <a:pt x="433" y="61"/>
                    <a:pt x="306" y="61"/>
                  </a:cubicBezTo>
                  <a:lnTo>
                    <a:pt x="307" y="62"/>
                  </a:lnTo>
                  <a:lnTo>
                    <a:pt x="5" y="62"/>
                  </a:lnTo>
                  <a:lnTo>
                    <a:pt x="5" y="2627"/>
                  </a:lnTo>
                  <a:cubicBezTo>
                    <a:pt x="0" y="2816"/>
                    <a:pt x="153" y="2972"/>
                    <a:pt x="343" y="2972"/>
                  </a:cubicBezTo>
                  <a:cubicBezTo>
                    <a:pt x="531" y="2972"/>
                    <a:pt x="684" y="2816"/>
                    <a:pt x="679" y="2627"/>
                  </a:cubicBez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2" name="Google Shape;2547;p96">
              <a:extLst>
                <a:ext uri="{FF2B5EF4-FFF2-40B4-BE49-F238E27FC236}">
                  <a16:creationId xmlns:a16="http://schemas.microsoft.com/office/drawing/2014/main" id="{DFF25349-0653-4FF1-A4AD-83AD5413FA1B}"/>
                </a:ext>
              </a:extLst>
            </p:cNvPr>
            <p:cNvSpPr/>
            <p:nvPr/>
          </p:nvSpPr>
          <p:spPr>
            <a:xfrm>
              <a:off x="4495125" y="712050"/>
              <a:ext cx="46450" cy="64150"/>
            </a:xfrm>
            <a:custGeom>
              <a:avLst/>
              <a:gdLst/>
              <a:ahLst/>
              <a:cxnLst/>
              <a:rect l="l" t="t" r="r" b="b"/>
              <a:pathLst>
                <a:path w="1858" h="2566" extrusionOk="0">
                  <a:moveTo>
                    <a:pt x="1" y="0"/>
                  </a:moveTo>
                  <a:lnTo>
                    <a:pt x="1" y="2254"/>
                  </a:lnTo>
                  <a:cubicBezTo>
                    <a:pt x="1" y="2426"/>
                    <a:pt x="139" y="2565"/>
                    <a:pt x="312" y="2565"/>
                  </a:cubicBezTo>
                  <a:lnTo>
                    <a:pt x="1546" y="2565"/>
                  </a:lnTo>
                  <a:cubicBezTo>
                    <a:pt x="1717" y="2565"/>
                    <a:pt x="1857" y="2426"/>
                    <a:pt x="1857" y="2254"/>
                  </a:cubicBezTo>
                  <a:lnTo>
                    <a:pt x="1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3" name="Google Shape;2548;p96">
              <a:extLst>
                <a:ext uri="{FF2B5EF4-FFF2-40B4-BE49-F238E27FC236}">
                  <a16:creationId xmlns:a16="http://schemas.microsoft.com/office/drawing/2014/main" id="{805EF1E3-6B9F-4446-AC30-716EC88806F9}"/>
                </a:ext>
              </a:extLst>
            </p:cNvPr>
            <p:cNvSpPr/>
            <p:nvPr/>
          </p:nvSpPr>
          <p:spPr>
            <a:xfrm>
              <a:off x="4495125" y="712050"/>
              <a:ext cx="39050" cy="64150"/>
            </a:xfrm>
            <a:custGeom>
              <a:avLst/>
              <a:gdLst/>
              <a:ahLst/>
              <a:cxnLst/>
              <a:rect l="l" t="t" r="r" b="b"/>
              <a:pathLst>
                <a:path w="1562" h="2566" extrusionOk="0">
                  <a:moveTo>
                    <a:pt x="1" y="0"/>
                  </a:moveTo>
                  <a:lnTo>
                    <a:pt x="1" y="2254"/>
                  </a:lnTo>
                  <a:cubicBezTo>
                    <a:pt x="1" y="2426"/>
                    <a:pt x="140" y="2565"/>
                    <a:pt x="312" y="2565"/>
                  </a:cubicBezTo>
                  <a:lnTo>
                    <a:pt x="1547" y="2565"/>
                  </a:lnTo>
                  <a:cubicBezTo>
                    <a:pt x="1552" y="2565"/>
                    <a:pt x="1558" y="2565"/>
                    <a:pt x="1562" y="2564"/>
                  </a:cubicBezTo>
                  <a:cubicBezTo>
                    <a:pt x="1397" y="2556"/>
                    <a:pt x="1267" y="2419"/>
                    <a:pt x="1267" y="2254"/>
                  </a:cubicBezTo>
                  <a:lnTo>
                    <a:pt x="12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4" name="Google Shape;2549;p96">
              <a:extLst>
                <a:ext uri="{FF2B5EF4-FFF2-40B4-BE49-F238E27FC236}">
                  <a16:creationId xmlns:a16="http://schemas.microsoft.com/office/drawing/2014/main" id="{1B3CB3DF-E4B0-42C5-B88B-CB19B437CB9B}"/>
                </a:ext>
              </a:extLst>
            </p:cNvPr>
            <p:cNvSpPr/>
            <p:nvPr/>
          </p:nvSpPr>
          <p:spPr>
            <a:xfrm>
              <a:off x="4436900" y="710500"/>
              <a:ext cx="17125" cy="74300"/>
            </a:xfrm>
            <a:custGeom>
              <a:avLst/>
              <a:gdLst/>
              <a:ahLst/>
              <a:cxnLst/>
              <a:rect l="l" t="t" r="r" b="b"/>
              <a:pathLst>
                <a:path w="685" h="2972" extrusionOk="0">
                  <a:moveTo>
                    <a:pt x="5" y="0"/>
                  </a:moveTo>
                  <a:lnTo>
                    <a:pt x="5" y="2627"/>
                  </a:lnTo>
                  <a:cubicBezTo>
                    <a:pt x="1" y="2816"/>
                    <a:pt x="153" y="2972"/>
                    <a:pt x="342" y="2972"/>
                  </a:cubicBezTo>
                  <a:cubicBezTo>
                    <a:pt x="532" y="2972"/>
                    <a:pt x="684" y="2816"/>
                    <a:pt x="680" y="2627"/>
                  </a:cubicBezTo>
                  <a:lnTo>
                    <a:pt x="680" y="62"/>
                  </a:lnTo>
                  <a:lnTo>
                    <a:pt x="378" y="62"/>
                  </a:lnTo>
                  <a:cubicBezTo>
                    <a:pt x="251" y="62"/>
                    <a:pt x="126" y="41"/>
                    <a:pt x="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5" name="Google Shape;2550;p96">
              <a:extLst>
                <a:ext uri="{FF2B5EF4-FFF2-40B4-BE49-F238E27FC236}">
                  <a16:creationId xmlns:a16="http://schemas.microsoft.com/office/drawing/2014/main" id="{5D1263EC-A8CA-4333-A31E-23039AC94AB2}"/>
                </a:ext>
              </a:extLst>
            </p:cNvPr>
            <p:cNvSpPr/>
            <p:nvPr/>
          </p:nvSpPr>
          <p:spPr>
            <a:xfrm>
              <a:off x="4416825" y="469125"/>
              <a:ext cx="203025" cy="245175"/>
            </a:xfrm>
            <a:custGeom>
              <a:avLst/>
              <a:gdLst/>
              <a:ahLst/>
              <a:cxnLst/>
              <a:rect l="l" t="t" r="r" b="b"/>
              <a:pathLst>
                <a:path w="8121" h="9807" extrusionOk="0">
                  <a:moveTo>
                    <a:pt x="541" y="1"/>
                  </a:moveTo>
                  <a:cubicBezTo>
                    <a:pt x="242" y="1"/>
                    <a:pt x="1" y="242"/>
                    <a:pt x="0" y="540"/>
                  </a:cubicBezTo>
                  <a:lnTo>
                    <a:pt x="0" y="8627"/>
                  </a:lnTo>
                  <a:cubicBezTo>
                    <a:pt x="3" y="9277"/>
                    <a:pt x="530" y="9804"/>
                    <a:pt x="1181" y="9807"/>
                  </a:cubicBezTo>
                  <a:lnTo>
                    <a:pt x="6940" y="9807"/>
                  </a:lnTo>
                  <a:cubicBezTo>
                    <a:pt x="7592" y="9804"/>
                    <a:pt x="8119" y="9277"/>
                    <a:pt x="8120" y="8627"/>
                  </a:cubicBezTo>
                  <a:lnTo>
                    <a:pt x="8120" y="540"/>
                  </a:lnTo>
                  <a:cubicBezTo>
                    <a:pt x="8120" y="242"/>
                    <a:pt x="7879" y="1"/>
                    <a:pt x="7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6" name="Google Shape;2551;p96">
              <a:extLst>
                <a:ext uri="{FF2B5EF4-FFF2-40B4-BE49-F238E27FC236}">
                  <a16:creationId xmlns:a16="http://schemas.microsoft.com/office/drawing/2014/main" id="{E66DD5AA-ACF3-4868-93A3-B059AB114139}"/>
                </a:ext>
              </a:extLst>
            </p:cNvPr>
            <p:cNvSpPr/>
            <p:nvPr/>
          </p:nvSpPr>
          <p:spPr>
            <a:xfrm>
              <a:off x="4373650" y="506550"/>
              <a:ext cx="289375" cy="108425"/>
            </a:xfrm>
            <a:custGeom>
              <a:avLst/>
              <a:gdLst/>
              <a:ahLst/>
              <a:cxnLst/>
              <a:rect l="l" t="t" r="r" b="b"/>
              <a:pathLst>
                <a:path w="11575" h="4337" extrusionOk="0">
                  <a:moveTo>
                    <a:pt x="1" y="0"/>
                  </a:moveTo>
                  <a:lnTo>
                    <a:pt x="1" y="4337"/>
                  </a:lnTo>
                  <a:lnTo>
                    <a:pt x="11575" y="4337"/>
                  </a:lnTo>
                  <a:lnTo>
                    <a:pt x="115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7" name="Google Shape;2552;p96">
              <a:extLst>
                <a:ext uri="{FF2B5EF4-FFF2-40B4-BE49-F238E27FC236}">
                  <a16:creationId xmlns:a16="http://schemas.microsoft.com/office/drawing/2014/main" id="{3E5D3FD4-E811-486B-B415-3D955B2E8306}"/>
                </a:ext>
              </a:extLst>
            </p:cNvPr>
            <p:cNvSpPr/>
            <p:nvPr/>
          </p:nvSpPr>
          <p:spPr>
            <a:xfrm>
              <a:off x="4459850" y="506550"/>
              <a:ext cx="112725" cy="108450"/>
            </a:xfrm>
            <a:custGeom>
              <a:avLst/>
              <a:gdLst/>
              <a:ahLst/>
              <a:cxnLst/>
              <a:rect l="l" t="t" r="r" b="b"/>
              <a:pathLst>
                <a:path w="4509" h="4338" extrusionOk="0">
                  <a:moveTo>
                    <a:pt x="2340" y="0"/>
                  </a:moveTo>
                  <a:cubicBezTo>
                    <a:pt x="1463" y="0"/>
                    <a:pt x="672" y="529"/>
                    <a:pt x="336" y="1339"/>
                  </a:cubicBezTo>
                  <a:cubicBezTo>
                    <a:pt x="1" y="2149"/>
                    <a:pt x="186" y="3082"/>
                    <a:pt x="806" y="3701"/>
                  </a:cubicBezTo>
                  <a:cubicBezTo>
                    <a:pt x="1221" y="4117"/>
                    <a:pt x="1776" y="4337"/>
                    <a:pt x="2341" y="4337"/>
                  </a:cubicBezTo>
                  <a:cubicBezTo>
                    <a:pt x="2620" y="4337"/>
                    <a:pt x="2902" y="4283"/>
                    <a:pt x="3170" y="4172"/>
                  </a:cubicBezTo>
                  <a:cubicBezTo>
                    <a:pt x="3980" y="3837"/>
                    <a:pt x="4509" y="3046"/>
                    <a:pt x="4509" y="2169"/>
                  </a:cubicBezTo>
                  <a:cubicBezTo>
                    <a:pt x="4509" y="971"/>
                    <a:pt x="3538" y="0"/>
                    <a:pt x="23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8" name="Google Shape;2553;p96">
              <a:extLst>
                <a:ext uri="{FF2B5EF4-FFF2-40B4-BE49-F238E27FC236}">
                  <a16:creationId xmlns:a16="http://schemas.microsoft.com/office/drawing/2014/main" id="{AB1636E3-052D-4E80-A760-4D9E96F73F4B}"/>
                </a:ext>
              </a:extLst>
            </p:cNvPr>
            <p:cNvSpPr/>
            <p:nvPr/>
          </p:nvSpPr>
          <p:spPr>
            <a:xfrm>
              <a:off x="4490650" y="531375"/>
              <a:ext cx="55725" cy="55425"/>
            </a:xfrm>
            <a:custGeom>
              <a:avLst/>
              <a:gdLst/>
              <a:ahLst/>
              <a:cxnLst/>
              <a:rect l="l" t="t" r="r" b="b"/>
              <a:pathLst>
                <a:path w="2229" h="2217" extrusionOk="0">
                  <a:moveTo>
                    <a:pt x="1108" y="0"/>
                  </a:moveTo>
                  <a:cubicBezTo>
                    <a:pt x="924" y="0"/>
                    <a:pt x="774" y="147"/>
                    <a:pt x="771" y="332"/>
                  </a:cubicBezTo>
                  <a:lnTo>
                    <a:pt x="771" y="771"/>
                  </a:lnTo>
                  <a:lnTo>
                    <a:pt x="331" y="771"/>
                  </a:lnTo>
                  <a:cubicBezTo>
                    <a:pt x="148" y="775"/>
                    <a:pt x="0" y="924"/>
                    <a:pt x="0" y="1109"/>
                  </a:cubicBezTo>
                  <a:cubicBezTo>
                    <a:pt x="0" y="1292"/>
                    <a:pt x="148" y="1442"/>
                    <a:pt x="331" y="1446"/>
                  </a:cubicBezTo>
                  <a:lnTo>
                    <a:pt x="771" y="1446"/>
                  </a:lnTo>
                  <a:lnTo>
                    <a:pt x="771" y="1886"/>
                  </a:lnTo>
                  <a:cubicBezTo>
                    <a:pt x="774" y="2069"/>
                    <a:pt x="924" y="2216"/>
                    <a:pt x="1108" y="2216"/>
                  </a:cubicBezTo>
                  <a:cubicBezTo>
                    <a:pt x="1291" y="2216"/>
                    <a:pt x="1441" y="2069"/>
                    <a:pt x="1446" y="1886"/>
                  </a:cubicBezTo>
                  <a:lnTo>
                    <a:pt x="1446" y="1446"/>
                  </a:lnTo>
                  <a:lnTo>
                    <a:pt x="1885" y="1446"/>
                  </a:lnTo>
                  <a:cubicBezTo>
                    <a:pt x="1887" y="1446"/>
                    <a:pt x="1890" y="1446"/>
                    <a:pt x="1892" y="1446"/>
                  </a:cubicBezTo>
                  <a:cubicBezTo>
                    <a:pt x="2078" y="1446"/>
                    <a:pt x="2229" y="1295"/>
                    <a:pt x="2229" y="1109"/>
                  </a:cubicBezTo>
                  <a:cubicBezTo>
                    <a:pt x="2229" y="921"/>
                    <a:pt x="2077" y="771"/>
                    <a:pt x="1891" y="771"/>
                  </a:cubicBezTo>
                  <a:cubicBezTo>
                    <a:pt x="1889" y="771"/>
                    <a:pt x="1887" y="771"/>
                    <a:pt x="1885" y="771"/>
                  </a:cubicBezTo>
                  <a:lnTo>
                    <a:pt x="1446" y="771"/>
                  </a:lnTo>
                  <a:lnTo>
                    <a:pt x="1446" y="332"/>
                  </a:lnTo>
                  <a:cubicBezTo>
                    <a:pt x="1441" y="147"/>
                    <a:pt x="1291" y="0"/>
                    <a:pt x="11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199" name="TextBox 198">
            <a:extLst>
              <a:ext uri="{FF2B5EF4-FFF2-40B4-BE49-F238E27FC236}">
                <a16:creationId xmlns:a16="http://schemas.microsoft.com/office/drawing/2014/main" id="{07C92644-707F-4E99-8FA0-AD6775D55BB8}"/>
              </a:ext>
            </a:extLst>
          </p:cNvPr>
          <p:cNvSpPr txBox="1"/>
          <p:nvPr/>
        </p:nvSpPr>
        <p:spPr>
          <a:xfrm>
            <a:off x="1850569" y="4420558"/>
            <a:ext cx="741663" cy="646331"/>
          </a:xfrm>
          <a:prstGeom prst="rect">
            <a:avLst/>
          </a:prstGeom>
          <a:noFill/>
        </p:spPr>
        <p:txBody>
          <a:bodyPr wrap="square" rtlCol="0">
            <a:spAutoFit/>
          </a:bodyPr>
          <a:lstStyle/>
          <a:p>
            <a:pPr algn="ctr"/>
            <a:r>
              <a:rPr lang="en-GB" sz="1100" dirty="0">
                <a:solidFill>
                  <a:srgbClr val="002060"/>
                </a:solidFill>
                <a:latin typeface="Times New Roman" panose="02020603050405020304" pitchFamily="18" charset="0"/>
                <a:cs typeface="Times New Roman" panose="02020603050405020304" pitchFamily="18" charset="0"/>
              </a:rPr>
              <a:t>Chemo therapy </a:t>
            </a:r>
          </a:p>
          <a:p>
            <a:endParaRPr lang="en-US" dirty="0">
              <a:latin typeface="Times New Roman" panose="02020603050405020304" pitchFamily="18" charset="0"/>
              <a:cs typeface="Times New Roman" panose="02020603050405020304" pitchFamily="18" charset="0"/>
            </a:endParaRPr>
          </a:p>
        </p:txBody>
      </p:sp>
      <p:sp>
        <p:nvSpPr>
          <p:cNvPr id="200" name="TextBox 199">
            <a:extLst>
              <a:ext uri="{FF2B5EF4-FFF2-40B4-BE49-F238E27FC236}">
                <a16:creationId xmlns:a16="http://schemas.microsoft.com/office/drawing/2014/main" id="{BA64F8B1-4D89-4442-83FE-9B4F5CB1D8A1}"/>
              </a:ext>
            </a:extLst>
          </p:cNvPr>
          <p:cNvSpPr txBox="1"/>
          <p:nvPr/>
        </p:nvSpPr>
        <p:spPr>
          <a:xfrm>
            <a:off x="2580090" y="4426329"/>
            <a:ext cx="1298123" cy="276999"/>
          </a:xfrm>
          <a:prstGeom prst="rect">
            <a:avLst/>
          </a:prstGeom>
          <a:noFill/>
        </p:spPr>
        <p:txBody>
          <a:bodyPr wrap="square" rtlCol="0">
            <a:spAutoFit/>
          </a:bodyPr>
          <a:lstStyle/>
          <a:p>
            <a:pPr algn="ctr"/>
            <a:r>
              <a:rPr lang="en-GB" sz="1100" dirty="0">
                <a:solidFill>
                  <a:srgbClr val="002060"/>
                </a:solidFill>
                <a:latin typeface="Times New Roman" panose="02020603050405020304" pitchFamily="18" charset="0"/>
                <a:cs typeface="Times New Roman" panose="02020603050405020304" pitchFamily="18" charset="0"/>
              </a:rPr>
              <a:t>Hermon therapy</a:t>
            </a:r>
            <a:r>
              <a:rPr lang="en-GB" sz="1200" dirty="0">
                <a:solidFill>
                  <a:srgbClr val="002060"/>
                </a:solidFill>
                <a:latin typeface="Times New Roman" panose="02020603050405020304" pitchFamily="18" charset="0"/>
                <a:cs typeface="Times New Roman" panose="02020603050405020304" pitchFamily="18" charset="0"/>
              </a:rPr>
              <a:t> </a:t>
            </a:r>
            <a:endParaRPr lang="en-US" sz="1200" dirty="0">
              <a:solidFill>
                <a:srgbClr val="002060"/>
              </a:solidFill>
              <a:latin typeface="Times New Roman" panose="02020603050405020304" pitchFamily="18" charset="0"/>
              <a:cs typeface="Times New Roman" panose="02020603050405020304" pitchFamily="18" charset="0"/>
            </a:endParaRPr>
          </a:p>
        </p:txBody>
      </p:sp>
      <p:sp>
        <p:nvSpPr>
          <p:cNvPr id="201" name="TextBox 200">
            <a:extLst>
              <a:ext uri="{FF2B5EF4-FFF2-40B4-BE49-F238E27FC236}">
                <a16:creationId xmlns:a16="http://schemas.microsoft.com/office/drawing/2014/main" id="{6C7DAE13-69E3-49B6-BAFA-77861CAF79FD}"/>
              </a:ext>
            </a:extLst>
          </p:cNvPr>
          <p:cNvSpPr txBox="1"/>
          <p:nvPr/>
        </p:nvSpPr>
        <p:spPr>
          <a:xfrm>
            <a:off x="3747564" y="4405481"/>
            <a:ext cx="893443" cy="430887"/>
          </a:xfrm>
          <a:prstGeom prst="rect">
            <a:avLst/>
          </a:prstGeom>
          <a:noFill/>
        </p:spPr>
        <p:txBody>
          <a:bodyPr wrap="square" rtlCol="0">
            <a:spAutoFit/>
          </a:bodyPr>
          <a:lstStyle/>
          <a:p>
            <a:pPr algn="ctr"/>
            <a:r>
              <a:rPr lang="en-GB" sz="1100" dirty="0">
                <a:solidFill>
                  <a:srgbClr val="002060"/>
                </a:solidFill>
                <a:latin typeface="Times New Roman" panose="02020603050405020304" pitchFamily="18" charset="0"/>
                <a:cs typeface="Times New Roman" panose="02020603050405020304" pitchFamily="18" charset="0"/>
              </a:rPr>
              <a:t>Target therapy </a:t>
            </a:r>
            <a:endParaRPr lang="en-US" sz="1100" dirty="0">
              <a:solidFill>
                <a:srgbClr val="002060"/>
              </a:solidFill>
              <a:latin typeface="Times New Roman" panose="02020603050405020304" pitchFamily="18" charset="0"/>
              <a:cs typeface="Times New Roman" panose="02020603050405020304" pitchFamily="18" charset="0"/>
            </a:endParaRPr>
          </a:p>
        </p:txBody>
      </p:sp>
      <p:sp>
        <p:nvSpPr>
          <p:cNvPr id="202" name="TextBox 201">
            <a:extLst>
              <a:ext uri="{FF2B5EF4-FFF2-40B4-BE49-F238E27FC236}">
                <a16:creationId xmlns:a16="http://schemas.microsoft.com/office/drawing/2014/main" id="{53295090-CF51-4966-B05B-88C73485933F}"/>
              </a:ext>
            </a:extLst>
          </p:cNvPr>
          <p:cNvSpPr txBox="1"/>
          <p:nvPr/>
        </p:nvSpPr>
        <p:spPr>
          <a:xfrm>
            <a:off x="4624722" y="1993007"/>
            <a:ext cx="1405136" cy="276999"/>
          </a:xfrm>
          <a:prstGeom prst="rect">
            <a:avLst/>
          </a:prstGeom>
          <a:noFill/>
        </p:spPr>
        <p:txBody>
          <a:bodyPr wrap="square" rtlCol="0">
            <a:spAutoFit/>
          </a:bodyPr>
          <a:lstStyle/>
          <a:p>
            <a:r>
              <a:rPr lang="en-US" sz="1200" dirty="0">
                <a:solidFill>
                  <a:srgbClr val="002060"/>
                </a:solidFill>
                <a:latin typeface="Times New Roman" panose="02020603050405020304" pitchFamily="18" charset="0"/>
                <a:cs typeface="Times New Roman" panose="02020603050405020304" pitchFamily="18" charset="0"/>
              </a:rPr>
              <a:t>Deep learning </a:t>
            </a:r>
          </a:p>
        </p:txBody>
      </p:sp>
    </p:spTree>
    <p:extLst>
      <p:ext uri="{BB962C8B-B14F-4D97-AF65-F5344CB8AC3E}">
        <p14:creationId xmlns:p14="http://schemas.microsoft.com/office/powerpoint/2010/main" val="3603033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par>
                                <p:cTn id="13" presetID="22" presetClass="entr" presetSubtype="4" fill="hold"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wipe(down)">
                                      <p:cBhvr>
                                        <p:cTn id="15" dur="500"/>
                                        <p:tgtEl>
                                          <p:spTgt spid="186"/>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down)">
                                      <p:cBhvr>
                                        <p:cTn id="26" dur="500"/>
                                        <p:tgtEl>
                                          <p:spTgt spid="42"/>
                                        </p:tgtEl>
                                      </p:cBhvr>
                                    </p:animEffect>
                                  </p:childTnLst>
                                </p:cTn>
                              </p:par>
                              <p:par>
                                <p:cTn id="27" presetID="22" presetClass="entr" presetSubtype="4"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22" presetClass="entr" presetSubtype="4"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down)">
                                      <p:cBhvr>
                                        <p:cTn id="32" dur="500"/>
                                        <p:tgtEl>
                                          <p:spTgt spid="76"/>
                                        </p:tgtEl>
                                      </p:cBhvr>
                                    </p:animEffect>
                                  </p:childTnLst>
                                </p:cTn>
                              </p:par>
                              <p:par>
                                <p:cTn id="33" presetID="22" presetClass="entr" presetSubtype="4"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down)">
                                      <p:cBhvr>
                                        <p:cTn id="35" dur="500"/>
                                        <p:tgtEl>
                                          <p:spTgt spid="98"/>
                                        </p:tgtEl>
                                      </p:cBhvr>
                                    </p:animEffect>
                                  </p:childTnLst>
                                </p:cTn>
                              </p:par>
                              <p:par>
                                <p:cTn id="36" presetID="22" presetClass="entr" presetSubtype="4"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down)">
                                      <p:cBhvr>
                                        <p:cTn id="38" dur="500"/>
                                        <p:tgtEl>
                                          <p:spTgt spid="10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wipe(down)">
                                      <p:cBhvr>
                                        <p:cTn id="41" dur="500"/>
                                        <p:tgtEl>
                                          <p:spTgt spid="118"/>
                                        </p:tgtEl>
                                      </p:cBhvr>
                                    </p:animEffect>
                                  </p:childTnLst>
                                </p:cTn>
                              </p:par>
                              <p:par>
                                <p:cTn id="42" presetID="22" presetClass="entr" presetSubtype="4" fill="hold"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wipe(down)">
                                      <p:cBhvr>
                                        <p:cTn id="44" dur="500"/>
                                        <p:tgtEl>
                                          <p:spTgt spid="1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wipe(down)">
                                      <p:cBhvr>
                                        <p:cTn id="47" dur="500"/>
                                        <p:tgtEl>
                                          <p:spTgt spid="144"/>
                                        </p:tgtEl>
                                      </p:cBhvr>
                                    </p:animEffect>
                                  </p:childTnLst>
                                </p:cTn>
                              </p:par>
                              <p:par>
                                <p:cTn id="48" presetID="22" presetClass="entr" presetSubtype="4" fill="hold" nodeType="withEffect">
                                  <p:stCondLst>
                                    <p:cond delay="0"/>
                                  </p:stCondLst>
                                  <p:childTnLst>
                                    <p:set>
                                      <p:cBhvr>
                                        <p:cTn id="49" dur="1" fill="hold">
                                          <p:stCondLst>
                                            <p:cond delay="0"/>
                                          </p:stCondLst>
                                        </p:cTn>
                                        <p:tgtEl>
                                          <p:spTgt spid="146"/>
                                        </p:tgtEl>
                                        <p:attrNameLst>
                                          <p:attrName>style.visibility</p:attrName>
                                        </p:attrNameLst>
                                      </p:cBhvr>
                                      <p:to>
                                        <p:strVal val="visible"/>
                                      </p:to>
                                    </p:set>
                                    <p:animEffect transition="in" filter="wipe(down)">
                                      <p:cBhvr>
                                        <p:cTn id="50" dur="500"/>
                                        <p:tgtEl>
                                          <p:spTgt spid="146"/>
                                        </p:tgtEl>
                                      </p:cBhvr>
                                    </p:animEffect>
                                  </p:childTnLst>
                                </p:cTn>
                              </p:par>
                              <p:par>
                                <p:cTn id="51" presetID="22" presetClass="entr" presetSubtype="4" fill="hold" nodeType="with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down)">
                                      <p:cBhvr>
                                        <p:cTn id="53" dur="500"/>
                                        <p:tgtEl>
                                          <p:spTgt spid="148"/>
                                        </p:tgtEl>
                                      </p:cBhvr>
                                    </p:animEffect>
                                  </p:childTnLst>
                                </p:cTn>
                              </p:par>
                              <p:par>
                                <p:cTn id="54" presetID="22" presetClass="entr" presetSubtype="4" fill="hold" nodeType="with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wipe(down)">
                                      <p:cBhvr>
                                        <p:cTn id="56" dur="500"/>
                                        <p:tgtEl>
                                          <p:spTgt spid="155"/>
                                        </p:tgtEl>
                                      </p:cBhvr>
                                    </p:animEffect>
                                  </p:childTnLst>
                                </p:cTn>
                              </p:par>
                              <p:par>
                                <p:cTn id="57" presetID="22" presetClass="entr" presetSubtype="4" fill="hold"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wipe(down)">
                                      <p:cBhvr>
                                        <p:cTn id="59" dur="500"/>
                                        <p:tgtEl>
                                          <p:spTgt spid="156"/>
                                        </p:tgtEl>
                                      </p:cBhvr>
                                    </p:animEffect>
                                  </p:childTnLst>
                                </p:cTn>
                              </p:par>
                            </p:childTnLst>
                          </p:cTn>
                        </p:par>
                      </p:childTnLst>
                    </p:cTn>
                  </p:par>
                  <p:par>
                    <p:cTn id="60" fill="hold">
                      <p:stCondLst>
                        <p:cond delay="indefinite"/>
                      </p:stCondLst>
                      <p:childTnLst>
                        <p:par>
                          <p:cTn id="61" fill="hold">
                            <p:stCondLst>
                              <p:cond delay="0"/>
                            </p:stCondLst>
                            <p:childTnLst>
                              <p:par>
                                <p:cTn id="62" presetID="6" presetClass="entr" presetSubtype="16" fill="hold" grpId="0" nodeType="clickEffect">
                                  <p:stCondLst>
                                    <p:cond delay="750"/>
                                  </p:stCondLst>
                                  <p:childTnLst>
                                    <p:set>
                                      <p:cBhvr>
                                        <p:cTn id="63" dur="1" fill="hold">
                                          <p:stCondLst>
                                            <p:cond delay="0"/>
                                          </p:stCondLst>
                                        </p:cTn>
                                        <p:tgtEl>
                                          <p:spTgt spid="199"/>
                                        </p:tgtEl>
                                        <p:attrNameLst>
                                          <p:attrName>style.visibility</p:attrName>
                                        </p:attrNameLst>
                                      </p:cBhvr>
                                      <p:to>
                                        <p:strVal val="visible"/>
                                      </p:to>
                                    </p:set>
                                    <p:animEffect transition="in" filter="circle(in)">
                                      <p:cBhvr>
                                        <p:cTn id="64" dur="2000"/>
                                        <p:tgtEl>
                                          <p:spTgt spid="199"/>
                                        </p:tgtEl>
                                      </p:cBhvr>
                                    </p:animEffect>
                                  </p:childTnLst>
                                </p:cTn>
                              </p:par>
                              <p:par>
                                <p:cTn id="65" presetID="22" presetClass="entr" presetSubtype="4"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animEffect transition="in" filter="wipe(down)">
                                      <p:cBhvr>
                                        <p:cTn id="67" dur="500"/>
                                        <p:tgtEl>
                                          <p:spTgt spid="170"/>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00"/>
                                        </p:tgtEl>
                                        <p:attrNameLst>
                                          <p:attrName>style.visibility</p:attrName>
                                        </p:attrNameLst>
                                      </p:cBhvr>
                                      <p:to>
                                        <p:strVal val="visible"/>
                                      </p:to>
                                    </p:set>
                                    <p:animEffect transition="in" filter="wipe(down)">
                                      <p:cBhvr>
                                        <p:cTn id="70" dur="500"/>
                                        <p:tgtEl>
                                          <p:spTgt spid="200"/>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01"/>
                                        </p:tgtEl>
                                        <p:attrNameLst>
                                          <p:attrName>style.visibility</p:attrName>
                                        </p:attrNameLst>
                                      </p:cBhvr>
                                      <p:to>
                                        <p:strVal val="visible"/>
                                      </p:to>
                                    </p:set>
                                    <p:animEffect transition="in" filter="wipe(down)">
                                      <p:cBhvr>
                                        <p:cTn id="73" dur="500"/>
                                        <p:tgtEl>
                                          <p:spTgt spid="20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02"/>
                                        </p:tgtEl>
                                        <p:attrNameLst>
                                          <p:attrName>style.visibility</p:attrName>
                                        </p:attrNameLst>
                                      </p:cBhvr>
                                      <p:to>
                                        <p:strVal val="visible"/>
                                      </p:to>
                                    </p:set>
                                    <p:animEffect transition="in" filter="wipe(down)">
                                      <p:cBhvr>
                                        <p:cTn id="76"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P spid="118" grpId="0"/>
      <p:bldP spid="144" grpId="0"/>
      <p:bldP spid="199" grpId="0"/>
      <p:bldP spid="200" grpId="0"/>
      <p:bldP spid="201" grpId="0"/>
      <p:bldP spid="20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A09-3DF9-5214-368E-301E3F1FEAB8}"/>
              </a:ext>
            </a:extLst>
          </p:cNvPr>
          <p:cNvSpPr>
            <a:spLocks noGrp="1"/>
          </p:cNvSpPr>
          <p:nvPr>
            <p:ph type="title"/>
          </p:nvPr>
        </p:nvSpPr>
        <p:spPr>
          <a:xfrm flipH="1">
            <a:off x="1195420" y="488602"/>
            <a:ext cx="6736200" cy="572700"/>
          </a:xfrm>
        </p:spPr>
        <p:txBody>
          <a:bodyPr/>
          <a:lstStyle/>
          <a:p>
            <a:r>
              <a:rPr lang="en-US" b="1" dirty="0">
                <a:latin typeface="Times New Roman" panose="02020603050405020304" pitchFamily="18" charset="0"/>
                <a:cs typeface="Times New Roman" panose="02020603050405020304" pitchFamily="18" charset="0"/>
              </a:rPr>
              <a:t>Our Frist Proposed System</a:t>
            </a:r>
          </a:p>
        </p:txBody>
      </p:sp>
      <p:grpSp>
        <p:nvGrpSpPr>
          <p:cNvPr id="3" name="Google Shape;1060;p67">
            <a:extLst>
              <a:ext uri="{FF2B5EF4-FFF2-40B4-BE49-F238E27FC236}">
                <a16:creationId xmlns:a16="http://schemas.microsoft.com/office/drawing/2014/main" id="{B45E6A61-994B-390E-8648-825118D46B45}"/>
              </a:ext>
            </a:extLst>
          </p:cNvPr>
          <p:cNvGrpSpPr/>
          <p:nvPr/>
        </p:nvGrpSpPr>
        <p:grpSpPr>
          <a:xfrm flipH="1">
            <a:off x="7329638" y="1079899"/>
            <a:ext cx="1814362" cy="4063601"/>
            <a:chOff x="2624975" y="238100"/>
            <a:chExt cx="2339000" cy="5238625"/>
          </a:xfrm>
        </p:grpSpPr>
        <p:sp>
          <p:nvSpPr>
            <p:cNvPr id="4" name="Google Shape;1061;p67">
              <a:extLst>
                <a:ext uri="{FF2B5EF4-FFF2-40B4-BE49-F238E27FC236}">
                  <a16:creationId xmlns:a16="http://schemas.microsoft.com/office/drawing/2014/main" id="{932A0768-437F-8A5A-AF49-295D517265BE}"/>
                </a:ext>
              </a:extLst>
            </p:cNvPr>
            <p:cNvSpPr/>
            <p:nvPr/>
          </p:nvSpPr>
          <p:spPr>
            <a:xfrm>
              <a:off x="2624975" y="332600"/>
              <a:ext cx="2007300" cy="2935225"/>
            </a:xfrm>
            <a:custGeom>
              <a:avLst/>
              <a:gdLst/>
              <a:ahLst/>
              <a:cxnLst/>
              <a:rect l="l" t="t" r="r" b="b"/>
              <a:pathLst>
                <a:path w="80292" h="117409" extrusionOk="0">
                  <a:moveTo>
                    <a:pt x="45912" y="0"/>
                  </a:moveTo>
                  <a:cubicBezTo>
                    <a:pt x="39915" y="0"/>
                    <a:pt x="33159" y="1853"/>
                    <a:pt x="27201" y="7973"/>
                  </a:cubicBezTo>
                  <a:cubicBezTo>
                    <a:pt x="19389" y="18860"/>
                    <a:pt x="26012" y="26720"/>
                    <a:pt x="20644" y="31148"/>
                  </a:cubicBezTo>
                  <a:cubicBezTo>
                    <a:pt x="15276" y="35577"/>
                    <a:pt x="0" y="40317"/>
                    <a:pt x="1579" y="61034"/>
                  </a:cubicBezTo>
                  <a:cubicBezTo>
                    <a:pt x="2348" y="71108"/>
                    <a:pt x="4871" y="71563"/>
                    <a:pt x="3682" y="82162"/>
                  </a:cubicBezTo>
                  <a:cubicBezTo>
                    <a:pt x="2629" y="91552"/>
                    <a:pt x="4387" y="117409"/>
                    <a:pt x="29602" y="117409"/>
                  </a:cubicBezTo>
                  <a:cubicBezTo>
                    <a:pt x="32845" y="117409"/>
                    <a:pt x="36477" y="116981"/>
                    <a:pt x="40540" y="116035"/>
                  </a:cubicBezTo>
                  <a:cubicBezTo>
                    <a:pt x="76194" y="107737"/>
                    <a:pt x="80291" y="83261"/>
                    <a:pt x="78198" y="74161"/>
                  </a:cubicBezTo>
                  <a:cubicBezTo>
                    <a:pt x="76104" y="65062"/>
                    <a:pt x="64590" y="51105"/>
                    <a:pt x="71500" y="31386"/>
                  </a:cubicBezTo>
                  <a:cubicBezTo>
                    <a:pt x="78410" y="11666"/>
                    <a:pt x="62532" y="4364"/>
                    <a:pt x="62532" y="4364"/>
                  </a:cubicBezTo>
                  <a:cubicBezTo>
                    <a:pt x="62532" y="4364"/>
                    <a:pt x="55115" y="0"/>
                    <a:pt x="45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2;p67">
              <a:extLst>
                <a:ext uri="{FF2B5EF4-FFF2-40B4-BE49-F238E27FC236}">
                  <a16:creationId xmlns:a16="http://schemas.microsoft.com/office/drawing/2014/main" id="{DE91ECD9-E32E-617D-57EB-5D4AFBA34AF7}"/>
                </a:ext>
              </a:extLst>
            </p:cNvPr>
            <p:cNvSpPr/>
            <p:nvPr/>
          </p:nvSpPr>
          <p:spPr>
            <a:xfrm>
              <a:off x="2963075" y="1576800"/>
              <a:ext cx="1532500" cy="1658225"/>
            </a:xfrm>
            <a:custGeom>
              <a:avLst/>
              <a:gdLst/>
              <a:ahLst/>
              <a:cxnLst/>
              <a:rect l="l" t="t" r="r" b="b"/>
              <a:pathLst>
                <a:path w="61300" h="66329" extrusionOk="0">
                  <a:moveTo>
                    <a:pt x="39168" y="0"/>
                  </a:moveTo>
                  <a:cubicBezTo>
                    <a:pt x="36870" y="0"/>
                    <a:pt x="34671" y="468"/>
                    <a:pt x="32975" y="1245"/>
                  </a:cubicBezTo>
                  <a:cubicBezTo>
                    <a:pt x="26797" y="4075"/>
                    <a:pt x="18373" y="16576"/>
                    <a:pt x="10344" y="24076"/>
                  </a:cubicBezTo>
                  <a:cubicBezTo>
                    <a:pt x="2315" y="31575"/>
                    <a:pt x="0" y="58292"/>
                    <a:pt x="10086" y="64598"/>
                  </a:cubicBezTo>
                  <a:cubicBezTo>
                    <a:pt x="12031" y="65814"/>
                    <a:pt x="14578" y="66328"/>
                    <a:pt x="17477" y="66328"/>
                  </a:cubicBezTo>
                  <a:cubicBezTo>
                    <a:pt x="29603" y="66328"/>
                    <a:pt x="47871" y="57327"/>
                    <a:pt x="53869" y="53113"/>
                  </a:cubicBezTo>
                  <a:cubicBezTo>
                    <a:pt x="61299" y="47891"/>
                    <a:pt x="54844" y="31736"/>
                    <a:pt x="52561" y="27312"/>
                  </a:cubicBezTo>
                  <a:cubicBezTo>
                    <a:pt x="50279" y="22889"/>
                    <a:pt x="51999" y="12754"/>
                    <a:pt x="51999" y="12754"/>
                  </a:cubicBezTo>
                  <a:cubicBezTo>
                    <a:pt x="52004" y="3270"/>
                    <a:pt x="45241" y="0"/>
                    <a:pt x="39168" y="0"/>
                  </a:cubicBezTo>
                  <a:close/>
                </a:path>
              </a:pathLst>
            </a:custGeom>
            <a:solidFill>
              <a:srgbClr val="E27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3;p67">
              <a:extLst>
                <a:ext uri="{FF2B5EF4-FFF2-40B4-BE49-F238E27FC236}">
                  <a16:creationId xmlns:a16="http://schemas.microsoft.com/office/drawing/2014/main" id="{6CDF315C-B9D4-C5CE-C5E2-EF1D20C00BF1}"/>
                </a:ext>
              </a:extLst>
            </p:cNvPr>
            <p:cNvSpPr/>
            <p:nvPr/>
          </p:nvSpPr>
          <p:spPr>
            <a:xfrm>
              <a:off x="3091850" y="238100"/>
              <a:ext cx="1870650" cy="5238625"/>
            </a:xfrm>
            <a:custGeom>
              <a:avLst/>
              <a:gdLst/>
              <a:ahLst/>
              <a:cxnLst/>
              <a:rect l="l" t="t" r="r" b="b"/>
              <a:pathLst>
                <a:path w="74826" h="209545" extrusionOk="0">
                  <a:moveTo>
                    <a:pt x="67474" y="1"/>
                  </a:moveTo>
                  <a:cubicBezTo>
                    <a:pt x="62503" y="1"/>
                    <a:pt x="55345" y="3371"/>
                    <a:pt x="50314" y="10588"/>
                  </a:cubicBezTo>
                  <a:cubicBezTo>
                    <a:pt x="50314" y="10588"/>
                    <a:pt x="7381" y="68911"/>
                    <a:pt x="3691" y="85973"/>
                  </a:cubicBezTo>
                  <a:cubicBezTo>
                    <a:pt x="1" y="103036"/>
                    <a:pt x="17959" y="130691"/>
                    <a:pt x="22278" y="138787"/>
                  </a:cubicBezTo>
                  <a:cubicBezTo>
                    <a:pt x="26598" y="146883"/>
                    <a:pt x="35267" y="159578"/>
                    <a:pt x="25809" y="173350"/>
                  </a:cubicBezTo>
                  <a:cubicBezTo>
                    <a:pt x="16351" y="187120"/>
                    <a:pt x="1956" y="209544"/>
                    <a:pt x="1956" y="209544"/>
                  </a:cubicBezTo>
                  <a:lnTo>
                    <a:pt x="66281" y="202975"/>
                  </a:lnTo>
                  <a:cubicBezTo>
                    <a:pt x="66281" y="202975"/>
                    <a:pt x="66570" y="194408"/>
                    <a:pt x="66749" y="188569"/>
                  </a:cubicBezTo>
                  <a:cubicBezTo>
                    <a:pt x="66929" y="182731"/>
                    <a:pt x="67565" y="166174"/>
                    <a:pt x="65668" y="158995"/>
                  </a:cubicBezTo>
                  <a:cubicBezTo>
                    <a:pt x="63771" y="151817"/>
                    <a:pt x="58780" y="135253"/>
                    <a:pt x="58780" y="135253"/>
                  </a:cubicBezTo>
                  <a:cubicBezTo>
                    <a:pt x="58780" y="135253"/>
                    <a:pt x="62134" y="132000"/>
                    <a:pt x="61087" y="127450"/>
                  </a:cubicBezTo>
                  <a:cubicBezTo>
                    <a:pt x="59668" y="119253"/>
                    <a:pt x="48590" y="98170"/>
                    <a:pt x="46044" y="93191"/>
                  </a:cubicBezTo>
                  <a:cubicBezTo>
                    <a:pt x="43537" y="88288"/>
                    <a:pt x="39457" y="88251"/>
                    <a:pt x="39334" y="88251"/>
                  </a:cubicBezTo>
                  <a:cubicBezTo>
                    <a:pt x="39332" y="88251"/>
                    <a:pt x="39331" y="88251"/>
                    <a:pt x="39331" y="88251"/>
                  </a:cubicBezTo>
                  <a:cubicBezTo>
                    <a:pt x="37761" y="81426"/>
                    <a:pt x="41800" y="70634"/>
                    <a:pt x="41800" y="70634"/>
                  </a:cubicBezTo>
                  <a:cubicBezTo>
                    <a:pt x="39562" y="70571"/>
                    <a:pt x="37516" y="70489"/>
                    <a:pt x="37516" y="70489"/>
                  </a:cubicBezTo>
                  <a:cubicBezTo>
                    <a:pt x="37516" y="70489"/>
                    <a:pt x="38718" y="69148"/>
                    <a:pt x="41757" y="61853"/>
                  </a:cubicBezTo>
                  <a:cubicBezTo>
                    <a:pt x="46484" y="50850"/>
                    <a:pt x="72204" y="8352"/>
                    <a:pt x="72204" y="8352"/>
                  </a:cubicBezTo>
                  <a:cubicBezTo>
                    <a:pt x="74826" y="2912"/>
                    <a:pt x="72095" y="1"/>
                    <a:pt x="67474"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4;p67">
              <a:extLst>
                <a:ext uri="{FF2B5EF4-FFF2-40B4-BE49-F238E27FC236}">
                  <a16:creationId xmlns:a16="http://schemas.microsoft.com/office/drawing/2014/main" id="{88811D22-5AD6-EA4F-7097-1499E2CEA7A1}"/>
                </a:ext>
              </a:extLst>
            </p:cNvPr>
            <p:cNvSpPr/>
            <p:nvPr/>
          </p:nvSpPr>
          <p:spPr>
            <a:xfrm>
              <a:off x="3161350" y="1775050"/>
              <a:ext cx="1666250" cy="3186300"/>
            </a:xfrm>
            <a:custGeom>
              <a:avLst/>
              <a:gdLst/>
              <a:ahLst/>
              <a:cxnLst/>
              <a:rect l="l" t="t" r="r" b="b"/>
              <a:pathLst>
                <a:path w="66650" h="127452" extrusionOk="0">
                  <a:moveTo>
                    <a:pt x="13026" y="1"/>
                  </a:moveTo>
                  <a:cubicBezTo>
                    <a:pt x="8430" y="7386"/>
                    <a:pt x="81" y="17631"/>
                    <a:pt x="427" y="30194"/>
                  </a:cubicBezTo>
                  <a:cubicBezTo>
                    <a:pt x="1" y="45331"/>
                    <a:pt x="15217" y="71301"/>
                    <a:pt x="22826" y="83760"/>
                  </a:cubicBezTo>
                  <a:cubicBezTo>
                    <a:pt x="26734" y="90159"/>
                    <a:pt x="26872" y="96338"/>
                    <a:pt x="25831" y="102262"/>
                  </a:cubicBezTo>
                  <a:cubicBezTo>
                    <a:pt x="24215" y="111453"/>
                    <a:pt x="17044" y="120733"/>
                    <a:pt x="17044" y="120733"/>
                  </a:cubicBezTo>
                  <a:cubicBezTo>
                    <a:pt x="34117" y="126403"/>
                    <a:pt x="48308" y="127452"/>
                    <a:pt x="56469" y="127452"/>
                  </a:cubicBezTo>
                  <a:cubicBezTo>
                    <a:pt x="61257" y="127452"/>
                    <a:pt x="63969" y="127091"/>
                    <a:pt x="63969" y="127091"/>
                  </a:cubicBezTo>
                  <a:cubicBezTo>
                    <a:pt x="66650" y="96551"/>
                    <a:pt x="56040" y="73437"/>
                    <a:pt x="56040" y="73437"/>
                  </a:cubicBezTo>
                  <a:cubicBezTo>
                    <a:pt x="56040" y="73437"/>
                    <a:pt x="59534" y="70374"/>
                    <a:pt x="57681" y="63392"/>
                  </a:cubicBezTo>
                  <a:cubicBezTo>
                    <a:pt x="55827" y="56409"/>
                    <a:pt x="46109" y="37262"/>
                    <a:pt x="43264" y="31712"/>
                  </a:cubicBezTo>
                  <a:cubicBezTo>
                    <a:pt x="41036" y="27364"/>
                    <a:pt x="38252" y="26893"/>
                    <a:pt x="37150" y="26893"/>
                  </a:cubicBezTo>
                  <a:cubicBezTo>
                    <a:pt x="36846" y="26893"/>
                    <a:pt x="36670" y="26929"/>
                    <a:pt x="36670" y="26929"/>
                  </a:cubicBezTo>
                  <a:cubicBezTo>
                    <a:pt x="37113" y="31989"/>
                    <a:pt x="37704" y="35458"/>
                    <a:pt x="37704" y="35458"/>
                  </a:cubicBezTo>
                  <a:cubicBezTo>
                    <a:pt x="33809" y="31759"/>
                    <a:pt x="26245" y="27178"/>
                    <a:pt x="26245" y="27178"/>
                  </a:cubicBezTo>
                  <a:cubicBezTo>
                    <a:pt x="27720" y="21533"/>
                    <a:pt x="32068" y="13434"/>
                    <a:pt x="32068" y="13434"/>
                  </a:cubicBezTo>
                  <a:cubicBezTo>
                    <a:pt x="20157" y="9283"/>
                    <a:pt x="13026" y="1"/>
                    <a:pt x="13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5;p67">
              <a:extLst>
                <a:ext uri="{FF2B5EF4-FFF2-40B4-BE49-F238E27FC236}">
                  <a16:creationId xmlns:a16="http://schemas.microsoft.com/office/drawing/2014/main" id="{C622BFC9-006E-DDA4-4C8B-EA516C6639F1}"/>
                </a:ext>
              </a:extLst>
            </p:cNvPr>
            <p:cNvSpPr/>
            <p:nvPr/>
          </p:nvSpPr>
          <p:spPr>
            <a:xfrm>
              <a:off x="4157275" y="2918100"/>
              <a:ext cx="466375" cy="653300"/>
            </a:xfrm>
            <a:custGeom>
              <a:avLst/>
              <a:gdLst/>
              <a:ahLst/>
              <a:cxnLst/>
              <a:rect l="l" t="t" r="r" b="b"/>
              <a:pathLst>
                <a:path w="18655" h="26132" extrusionOk="0">
                  <a:moveTo>
                    <a:pt x="1789" y="1"/>
                  </a:moveTo>
                  <a:cubicBezTo>
                    <a:pt x="1789" y="1"/>
                    <a:pt x="0" y="2299"/>
                    <a:pt x="4764" y="7390"/>
                  </a:cubicBezTo>
                  <a:cubicBezTo>
                    <a:pt x="4764" y="7390"/>
                    <a:pt x="3033" y="9681"/>
                    <a:pt x="9062" y="15987"/>
                  </a:cubicBezTo>
                  <a:cubicBezTo>
                    <a:pt x="15089" y="22293"/>
                    <a:pt x="17563" y="26131"/>
                    <a:pt x="17563" y="26131"/>
                  </a:cubicBezTo>
                  <a:cubicBezTo>
                    <a:pt x="17563" y="26131"/>
                    <a:pt x="18510" y="24333"/>
                    <a:pt x="18654" y="23396"/>
                  </a:cubicBezTo>
                  <a:cubicBezTo>
                    <a:pt x="18654" y="23396"/>
                    <a:pt x="6219" y="9638"/>
                    <a:pt x="7007" y="7316"/>
                  </a:cubicBezTo>
                  <a:lnTo>
                    <a:pt x="17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6;p67">
              <a:extLst>
                <a:ext uri="{FF2B5EF4-FFF2-40B4-BE49-F238E27FC236}">
                  <a16:creationId xmlns:a16="http://schemas.microsoft.com/office/drawing/2014/main" id="{18E0897A-D3A0-3385-9ED2-C9A9F11DE99D}"/>
                </a:ext>
              </a:extLst>
            </p:cNvPr>
            <p:cNvSpPr/>
            <p:nvPr/>
          </p:nvSpPr>
          <p:spPr>
            <a:xfrm>
              <a:off x="3817450" y="2009325"/>
              <a:ext cx="316250" cy="445175"/>
            </a:xfrm>
            <a:custGeom>
              <a:avLst/>
              <a:gdLst/>
              <a:ahLst/>
              <a:cxnLst/>
              <a:rect l="l" t="t" r="r" b="b"/>
              <a:pathLst>
                <a:path w="12650" h="17807" extrusionOk="0">
                  <a:moveTo>
                    <a:pt x="8299" y="0"/>
                  </a:moveTo>
                  <a:cubicBezTo>
                    <a:pt x="6244" y="2718"/>
                    <a:pt x="1" y="17807"/>
                    <a:pt x="1" y="17807"/>
                  </a:cubicBezTo>
                  <a:cubicBezTo>
                    <a:pt x="707" y="16400"/>
                    <a:pt x="3243" y="14727"/>
                    <a:pt x="5144" y="9585"/>
                  </a:cubicBezTo>
                  <a:cubicBezTo>
                    <a:pt x="7043" y="4445"/>
                    <a:pt x="12649" y="137"/>
                    <a:pt x="12649" y="137"/>
                  </a:cubicBezTo>
                  <a:lnTo>
                    <a:pt x="12649" y="137"/>
                  </a:lnTo>
                  <a:cubicBezTo>
                    <a:pt x="12065" y="218"/>
                    <a:pt x="11493" y="247"/>
                    <a:pt x="10965" y="247"/>
                  </a:cubicBezTo>
                  <a:cubicBezTo>
                    <a:pt x="9447" y="247"/>
                    <a:pt x="8299" y="0"/>
                    <a:pt x="8299"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7;p67">
              <a:extLst>
                <a:ext uri="{FF2B5EF4-FFF2-40B4-BE49-F238E27FC236}">
                  <a16:creationId xmlns:a16="http://schemas.microsoft.com/office/drawing/2014/main" id="{B9CBEE9E-C3FF-7CE9-B108-9A25D41B04AF}"/>
                </a:ext>
              </a:extLst>
            </p:cNvPr>
            <p:cNvSpPr/>
            <p:nvPr/>
          </p:nvSpPr>
          <p:spPr>
            <a:xfrm>
              <a:off x="4187925" y="2822525"/>
              <a:ext cx="776050" cy="1644425"/>
            </a:xfrm>
            <a:custGeom>
              <a:avLst/>
              <a:gdLst/>
              <a:ahLst/>
              <a:cxnLst/>
              <a:rect l="l" t="t" r="r" b="b"/>
              <a:pathLst>
                <a:path w="31042" h="65777" extrusionOk="0">
                  <a:moveTo>
                    <a:pt x="3150" y="0"/>
                  </a:moveTo>
                  <a:cubicBezTo>
                    <a:pt x="3148" y="0"/>
                    <a:pt x="3147" y="0"/>
                    <a:pt x="3145" y="0"/>
                  </a:cubicBezTo>
                  <a:cubicBezTo>
                    <a:pt x="2127" y="7"/>
                    <a:pt x="1755" y="1113"/>
                    <a:pt x="2294" y="2124"/>
                  </a:cubicBezTo>
                  <a:cubicBezTo>
                    <a:pt x="2294" y="2124"/>
                    <a:pt x="1" y="2455"/>
                    <a:pt x="1121" y="5348"/>
                  </a:cubicBezTo>
                  <a:cubicBezTo>
                    <a:pt x="2190" y="7276"/>
                    <a:pt x="5694" y="11025"/>
                    <a:pt x="5694" y="11025"/>
                  </a:cubicBezTo>
                  <a:cubicBezTo>
                    <a:pt x="5694" y="11025"/>
                    <a:pt x="4016" y="12005"/>
                    <a:pt x="5561" y="14789"/>
                  </a:cubicBezTo>
                  <a:cubicBezTo>
                    <a:pt x="7293" y="17910"/>
                    <a:pt x="14295" y="23243"/>
                    <a:pt x="15660" y="25658"/>
                  </a:cubicBezTo>
                  <a:cubicBezTo>
                    <a:pt x="17025" y="28071"/>
                    <a:pt x="19667" y="31327"/>
                    <a:pt x="19667" y="31327"/>
                  </a:cubicBezTo>
                  <a:cubicBezTo>
                    <a:pt x="19667" y="31327"/>
                    <a:pt x="19241" y="35975"/>
                    <a:pt x="17715" y="38931"/>
                  </a:cubicBezTo>
                  <a:cubicBezTo>
                    <a:pt x="17715" y="38931"/>
                    <a:pt x="20838" y="49753"/>
                    <a:pt x="21825" y="55618"/>
                  </a:cubicBezTo>
                  <a:cubicBezTo>
                    <a:pt x="22249" y="58140"/>
                    <a:pt x="22891" y="61003"/>
                    <a:pt x="23016" y="65777"/>
                  </a:cubicBezTo>
                  <a:cubicBezTo>
                    <a:pt x="23016" y="65777"/>
                    <a:pt x="30480" y="52341"/>
                    <a:pt x="30761" y="39895"/>
                  </a:cubicBezTo>
                  <a:cubicBezTo>
                    <a:pt x="31041" y="27449"/>
                    <a:pt x="26330" y="15513"/>
                    <a:pt x="25366" y="13671"/>
                  </a:cubicBezTo>
                  <a:cubicBezTo>
                    <a:pt x="24418" y="11861"/>
                    <a:pt x="11837" y="1427"/>
                    <a:pt x="8254" y="1427"/>
                  </a:cubicBezTo>
                  <a:cubicBezTo>
                    <a:pt x="8193" y="1427"/>
                    <a:pt x="8134" y="1431"/>
                    <a:pt x="8078" y="1437"/>
                  </a:cubicBezTo>
                  <a:cubicBezTo>
                    <a:pt x="6846" y="1563"/>
                    <a:pt x="6491" y="2374"/>
                    <a:pt x="6491" y="2374"/>
                  </a:cubicBezTo>
                  <a:cubicBezTo>
                    <a:pt x="6491" y="2374"/>
                    <a:pt x="4170" y="0"/>
                    <a:pt x="3150"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8;p67">
              <a:extLst>
                <a:ext uri="{FF2B5EF4-FFF2-40B4-BE49-F238E27FC236}">
                  <a16:creationId xmlns:a16="http://schemas.microsoft.com/office/drawing/2014/main" id="{3EB263DB-C1A7-E002-1521-974B3FB951D9}"/>
                </a:ext>
              </a:extLst>
            </p:cNvPr>
            <p:cNvSpPr/>
            <p:nvPr/>
          </p:nvSpPr>
          <p:spPr>
            <a:xfrm>
              <a:off x="3997896" y="1251110"/>
              <a:ext cx="432042" cy="759967"/>
            </a:xfrm>
            <a:custGeom>
              <a:avLst/>
              <a:gdLst/>
              <a:ahLst/>
              <a:cxnLst/>
              <a:rect l="l" t="t" r="r" b="b"/>
              <a:pathLst>
                <a:path w="16006" h="29193" extrusionOk="0">
                  <a:moveTo>
                    <a:pt x="15129" y="0"/>
                  </a:moveTo>
                  <a:lnTo>
                    <a:pt x="15129" y="0"/>
                  </a:lnTo>
                  <a:cubicBezTo>
                    <a:pt x="15128" y="3"/>
                    <a:pt x="1364" y="23449"/>
                    <a:pt x="0" y="28763"/>
                  </a:cubicBezTo>
                  <a:cubicBezTo>
                    <a:pt x="0" y="28763"/>
                    <a:pt x="1025" y="29192"/>
                    <a:pt x="2664" y="29192"/>
                  </a:cubicBezTo>
                  <a:cubicBezTo>
                    <a:pt x="4623" y="29192"/>
                    <a:pt x="7460" y="28578"/>
                    <a:pt x="10473" y="25882"/>
                  </a:cubicBezTo>
                  <a:cubicBezTo>
                    <a:pt x="16006" y="20930"/>
                    <a:pt x="13301" y="17983"/>
                    <a:pt x="1512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9;p67">
              <a:extLst>
                <a:ext uri="{FF2B5EF4-FFF2-40B4-BE49-F238E27FC236}">
                  <a16:creationId xmlns:a16="http://schemas.microsoft.com/office/drawing/2014/main" id="{221B1813-2B60-247A-6C82-7943E3E61D4B}"/>
                </a:ext>
              </a:extLst>
            </p:cNvPr>
            <p:cNvSpPr/>
            <p:nvPr/>
          </p:nvSpPr>
          <p:spPr>
            <a:xfrm>
              <a:off x="4147850" y="3558450"/>
              <a:ext cx="421450" cy="159325"/>
            </a:xfrm>
            <a:custGeom>
              <a:avLst/>
              <a:gdLst/>
              <a:ahLst/>
              <a:cxnLst/>
              <a:rect l="l" t="t" r="r" b="b"/>
              <a:pathLst>
                <a:path w="16858" h="6373" extrusionOk="0">
                  <a:moveTo>
                    <a:pt x="1" y="0"/>
                  </a:moveTo>
                  <a:cubicBezTo>
                    <a:pt x="1" y="1"/>
                    <a:pt x="3613" y="6372"/>
                    <a:pt x="11463" y="6372"/>
                  </a:cubicBezTo>
                  <a:cubicBezTo>
                    <a:pt x="12013" y="6372"/>
                    <a:pt x="12583" y="6341"/>
                    <a:pt x="13175" y="6274"/>
                  </a:cubicBezTo>
                  <a:cubicBezTo>
                    <a:pt x="13175" y="6274"/>
                    <a:pt x="15718" y="5960"/>
                    <a:pt x="16858" y="3494"/>
                  </a:cubicBezTo>
                  <a:lnTo>
                    <a:pt x="16580" y="2101"/>
                  </a:lnTo>
                  <a:cubicBezTo>
                    <a:pt x="16580" y="2101"/>
                    <a:pt x="15311" y="4982"/>
                    <a:pt x="10867" y="4982"/>
                  </a:cubicBezTo>
                  <a:cubicBezTo>
                    <a:pt x="9692" y="4982"/>
                    <a:pt x="8294" y="4780"/>
                    <a:pt x="6639" y="4271"/>
                  </a:cubicBezTo>
                  <a:cubicBezTo>
                    <a:pt x="6639" y="4269"/>
                    <a:pt x="2794" y="3057"/>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0;p67">
              <a:extLst>
                <a:ext uri="{FF2B5EF4-FFF2-40B4-BE49-F238E27FC236}">
                  <a16:creationId xmlns:a16="http://schemas.microsoft.com/office/drawing/2014/main" id="{1986FAFA-F700-8768-0164-91398A8534C5}"/>
                </a:ext>
              </a:extLst>
            </p:cNvPr>
            <p:cNvSpPr/>
            <p:nvPr/>
          </p:nvSpPr>
          <p:spPr>
            <a:xfrm>
              <a:off x="4651550" y="3608775"/>
              <a:ext cx="78600" cy="128550"/>
            </a:xfrm>
            <a:custGeom>
              <a:avLst/>
              <a:gdLst/>
              <a:ahLst/>
              <a:cxnLst/>
              <a:rect l="l" t="t" r="r" b="b"/>
              <a:pathLst>
                <a:path w="3144" h="5142" extrusionOk="0">
                  <a:moveTo>
                    <a:pt x="1063" y="1"/>
                  </a:moveTo>
                  <a:cubicBezTo>
                    <a:pt x="890" y="2496"/>
                    <a:pt x="0" y="5142"/>
                    <a:pt x="0" y="5142"/>
                  </a:cubicBezTo>
                  <a:cubicBezTo>
                    <a:pt x="1016" y="2993"/>
                    <a:pt x="3144" y="2149"/>
                    <a:pt x="3144" y="2149"/>
                  </a:cubicBezTo>
                  <a:cubicBezTo>
                    <a:pt x="2080" y="501"/>
                    <a:pt x="1063" y="1"/>
                    <a:pt x="1063" y="1"/>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1;p67">
              <a:extLst>
                <a:ext uri="{FF2B5EF4-FFF2-40B4-BE49-F238E27FC236}">
                  <a16:creationId xmlns:a16="http://schemas.microsoft.com/office/drawing/2014/main" id="{3C5B4689-43BC-99C6-A73D-9510F67C388D}"/>
                </a:ext>
              </a:extLst>
            </p:cNvPr>
            <p:cNvSpPr/>
            <p:nvPr/>
          </p:nvSpPr>
          <p:spPr>
            <a:xfrm>
              <a:off x="4674725" y="3599275"/>
              <a:ext cx="67925" cy="64625"/>
            </a:xfrm>
            <a:custGeom>
              <a:avLst/>
              <a:gdLst/>
              <a:ahLst/>
              <a:cxnLst/>
              <a:rect l="l" t="t" r="r" b="b"/>
              <a:pathLst>
                <a:path w="2717" h="2585" extrusionOk="0">
                  <a:moveTo>
                    <a:pt x="344" y="1"/>
                  </a:moveTo>
                  <a:cubicBezTo>
                    <a:pt x="170" y="1"/>
                    <a:pt x="0" y="200"/>
                    <a:pt x="136" y="381"/>
                  </a:cubicBezTo>
                  <a:cubicBezTo>
                    <a:pt x="737" y="1181"/>
                    <a:pt x="1437" y="1903"/>
                    <a:pt x="2217" y="2530"/>
                  </a:cubicBezTo>
                  <a:cubicBezTo>
                    <a:pt x="2264" y="2569"/>
                    <a:pt x="2314" y="2585"/>
                    <a:pt x="2362" y="2585"/>
                  </a:cubicBezTo>
                  <a:cubicBezTo>
                    <a:pt x="2557" y="2585"/>
                    <a:pt x="2716" y="2312"/>
                    <a:pt x="2521" y="2156"/>
                  </a:cubicBezTo>
                  <a:cubicBezTo>
                    <a:pt x="1773" y="1555"/>
                    <a:pt x="1103" y="863"/>
                    <a:pt x="526" y="96"/>
                  </a:cubicBezTo>
                  <a:cubicBezTo>
                    <a:pt x="475" y="29"/>
                    <a:pt x="409"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2;p67">
              <a:extLst>
                <a:ext uri="{FF2B5EF4-FFF2-40B4-BE49-F238E27FC236}">
                  <a16:creationId xmlns:a16="http://schemas.microsoft.com/office/drawing/2014/main" id="{062D107E-D5C7-84B3-DA4B-7A4290829F18}"/>
                </a:ext>
              </a:extLst>
            </p:cNvPr>
            <p:cNvSpPr/>
            <p:nvPr/>
          </p:nvSpPr>
          <p:spPr>
            <a:xfrm>
              <a:off x="3140750" y="4793350"/>
              <a:ext cx="1619850" cy="683375"/>
            </a:xfrm>
            <a:custGeom>
              <a:avLst/>
              <a:gdLst/>
              <a:ahLst/>
              <a:cxnLst/>
              <a:rect l="l" t="t" r="r" b="b"/>
              <a:pathLst>
                <a:path w="64794" h="27335" extrusionOk="0">
                  <a:moveTo>
                    <a:pt x="17868" y="1"/>
                  </a:moveTo>
                  <a:cubicBezTo>
                    <a:pt x="17868" y="1"/>
                    <a:pt x="4785" y="19732"/>
                    <a:pt x="0" y="27334"/>
                  </a:cubicBezTo>
                  <a:lnTo>
                    <a:pt x="64325" y="20764"/>
                  </a:lnTo>
                  <a:lnTo>
                    <a:pt x="64793" y="6359"/>
                  </a:lnTo>
                  <a:lnTo>
                    <a:pt x="64793" y="6359"/>
                  </a:lnTo>
                  <a:cubicBezTo>
                    <a:pt x="64793" y="6359"/>
                    <a:pt x="61497" y="8252"/>
                    <a:pt x="53607" y="8252"/>
                  </a:cubicBezTo>
                  <a:cubicBezTo>
                    <a:pt x="46156" y="8252"/>
                    <a:pt x="34608" y="6564"/>
                    <a:pt x="17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3;p67">
              <a:extLst>
                <a:ext uri="{FF2B5EF4-FFF2-40B4-BE49-F238E27FC236}">
                  <a16:creationId xmlns:a16="http://schemas.microsoft.com/office/drawing/2014/main" id="{4ABE6E41-655E-9FBB-5782-FA66A3C8D5AF}"/>
                </a:ext>
              </a:extLst>
            </p:cNvPr>
            <p:cNvSpPr/>
            <p:nvPr/>
          </p:nvSpPr>
          <p:spPr>
            <a:xfrm>
              <a:off x="4024925" y="1651250"/>
              <a:ext cx="183425" cy="366625"/>
            </a:xfrm>
            <a:custGeom>
              <a:avLst/>
              <a:gdLst/>
              <a:ahLst/>
              <a:cxnLst/>
              <a:rect l="l" t="t" r="r" b="b"/>
              <a:pathLst>
                <a:path w="7337" h="14665" extrusionOk="0">
                  <a:moveTo>
                    <a:pt x="7336" y="0"/>
                  </a:moveTo>
                  <a:lnTo>
                    <a:pt x="0" y="14323"/>
                  </a:lnTo>
                  <a:cubicBezTo>
                    <a:pt x="0" y="14323"/>
                    <a:pt x="1471" y="14664"/>
                    <a:pt x="2849" y="14664"/>
                  </a:cubicBezTo>
                  <a:cubicBezTo>
                    <a:pt x="3397" y="14664"/>
                    <a:pt x="3930" y="14610"/>
                    <a:pt x="4350" y="14460"/>
                  </a:cubicBezTo>
                  <a:cubicBezTo>
                    <a:pt x="4350" y="14460"/>
                    <a:pt x="4382" y="7797"/>
                    <a:pt x="7336" y="0"/>
                  </a:cubicBezTo>
                  <a:close/>
                </a:path>
              </a:pathLst>
            </a:custGeom>
            <a:solidFill>
              <a:srgbClr val="EFB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2A0A7318-50BB-465F-93DC-62AC5A9A457A}"/>
              </a:ext>
            </a:extLst>
          </p:cNvPr>
          <p:cNvPicPr>
            <a:picLocks noChangeAspect="1"/>
          </p:cNvPicPr>
          <p:nvPr/>
        </p:nvPicPr>
        <p:blipFill rotWithShape="1">
          <a:blip r:embed="rId2"/>
          <a:srcRect t="20507" r="2500" b="15229"/>
          <a:stretch/>
        </p:blipFill>
        <p:spPr>
          <a:xfrm>
            <a:off x="336615" y="1310641"/>
            <a:ext cx="6994167" cy="3232339"/>
          </a:xfrm>
          <a:prstGeom prst="rect">
            <a:avLst/>
          </a:prstGeom>
        </p:spPr>
      </p:pic>
    </p:spTree>
    <p:extLst>
      <p:ext uri="{BB962C8B-B14F-4D97-AF65-F5344CB8AC3E}">
        <p14:creationId xmlns:p14="http://schemas.microsoft.com/office/powerpoint/2010/main" val="1935851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1"/>
        <p:cNvGrpSpPr/>
        <p:nvPr/>
      </p:nvGrpSpPr>
      <p:grpSpPr>
        <a:xfrm>
          <a:off x="0" y="0"/>
          <a:ext cx="0" cy="0"/>
          <a:chOff x="0" y="0"/>
          <a:chExt cx="0" cy="0"/>
        </a:xfrm>
      </p:grpSpPr>
      <p:sp>
        <p:nvSpPr>
          <p:cNvPr id="3292" name="Google Shape;3292;p111"/>
          <p:cNvSpPr txBox="1">
            <a:spLocks noGrp="1"/>
          </p:cNvSpPr>
          <p:nvPr>
            <p:ph type="title"/>
          </p:nvPr>
        </p:nvSpPr>
        <p:spPr>
          <a:xfrm>
            <a:off x="4785300" y="439176"/>
            <a:ext cx="36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ar-SA" b="1" dirty="0">
                <a:latin typeface="Times New Roman" panose="02020603050405020304" pitchFamily="18" charset="0"/>
                <a:cs typeface="Times New Roman" panose="02020603050405020304" pitchFamily="18" charset="0"/>
              </a:rPr>
              <a:t>4</a:t>
            </a:r>
            <a:r>
              <a:rPr lang="en-GB" b="1" dirty="0">
                <a:latin typeface="Times New Roman" panose="02020603050405020304" pitchFamily="18" charset="0"/>
                <a:cs typeface="Times New Roman" panose="02020603050405020304" pitchFamily="18" charset="0"/>
              </a:rPr>
              <a:t>.Used Technologies</a:t>
            </a:r>
            <a:endParaRPr b="1" dirty="0">
              <a:latin typeface="Times New Roman" panose="02020603050405020304" pitchFamily="18" charset="0"/>
              <a:cs typeface="Times New Roman" panose="02020603050405020304" pitchFamily="18" charset="0"/>
            </a:endParaRPr>
          </a:p>
        </p:txBody>
      </p:sp>
      <p:sp>
        <p:nvSpPr>
          <p:cNvPr id="3293" name="Google Shape;3293;p111"/>
          <p:cNvSpPr txBox="1">
            <a:spLocks noGrp="1"/>
          </p:cNvSpPr>
          <p:nvPr>
            <p:ph type="body" idx="1"/>
          </p:nvPr>
        </p:nvSpPr>
        <p:spPr>
          <a:xfrm>
            <a:off x="4785300" y="1335924"/>
            <a:ext cx="3780476" cy="3155393"/>
          </a:xfrm>
          <a:prstGeom prst="rect">
            <a:avLst/>
          </a:prstGeom>
        </p:spPr>
        <p:txBody>
          <a:bodyPr spcFirstLastPara="1" wrap="square" lIns="91425" tIns="91425" rIns="91425" bIns="91425" anchor="t" anchorCtr="0">
            <a:noAutofit/>
          </a:bodyPr>
          <a:lstStyle/>
          <a:p>
            <a:pPr indent="-317500">
              <a:lnSpc>
                <a:spcPct val="200000"/>
              </a:lnSpc>
              <a:buSzPts val="1400"/>
            </a:pPr>
            <a:r>
              <a:rPr lang="en-US" sz="1600" dirty="0">
                <a:latin typeface="Times New Roman" panose="02020603050405020304" pitchFamily="18" charset="0"/>
                <a:cs typeface="Times New Roman" panose="02020603050405020304" pitchFamily="18" charset="0"/>
              </a:rPr>
              <a:t>Deep learning</a:t>
            </a:r>
          </a:p>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CNN (Conventional Neural Network)</a:t>
            </a:r>
          </a:p>
          <a:p>
            <a:pPr lvl="0" indent="-317500">
              <a:lnSpc>
                <a:spcPct val="200000"/>
              </a:lnSpc>
              <a:buSzPts val="1400"/>
            </a:pPr>
            <a:r>
              <a:rPr lang="en-US" sz="1600" dirty="0">
                <a:latin typeface="Times New Roman" panose="02020603050405020304" pitchFamily="18" charset="0"/>
                <a:cs typeface="Times New Roman" panose="02020603050405020304" pitchFamily="18" charset="0"/>
              </a:rPr>
              <a:t>RNNs (</a:t>
            </a:r>
            <a:r>
              <a:rPr lang="en-US" dirty="0"/>
              <a:t>Recurrent Neural Networks )</a:t>
            </a:r>
          </a:p>
          <a:p>
            <a:pPr lvl="0" indent="-317500">
              <a:lnSpc>
                <a:spcPct val="200000"/>
              </a:lnSpc>
              <a:buSzPts val="1400"/>
            </a:pPr>
            <a:r>
              <a:rPr lang="en-US" dirty="0"/>
              <a:t>DNA microarray (Gene Expression)</a:t>
            </a:r>
            <a:endParaRPr lang="en-US" sz="1600" dirty="0">
              <a:latin typeface="Times New Roman" panose="02020603050405020304" pitchFamily="18" charset="0"/>
              <a:cs typeface="Times New Roman" panose="02020603050405020304" pitchFamily="18" charset="0"/>
            </a:endParaRPr>
          </a:p>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React </a:t>
            </a:r>
          </a:p>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PHP Laravel</a:t>
            </a:r>
          </a:p>
          <a:p>
            <a:pPr marL="457200" lvl="0" indent="-317500" algn="l" rtl="0">
              <a:lnSpc>
                <a:spcPct val="200000"/>
              </a:lnSpc>
              <a:spcBef>
                <a:spcPts val="0"/>
              </a:spcBef>
              <a:spcAft>
                <a:spcPts val="0"/>
              </a:spcAft>
              <a:buSzPts val="1400"/>
              <a:buChar char="●"/>
            </a:pPr>
            <a:r>
              <a:rPr lang="en-US" sz="1600" dirty="0">
                <a:latin typeface="Times New Roman" panose="02020603050405020304" pitchFamily="18" charset="0"/>
                <a:cs typeface="Times New Roman" panose="02020603050405020304" pitchFamily="18" charset="0"/>
              </a:rPr>
              <a:t>Flask</a:t>
            </a:r>
          </a:p>
          <a:p>
            <a:pPr marL="139700" lvl="0" indent="0" algn="l" rtl="0">
              <a:spcBef>
                <a:spcPts val="0"/>
              </a:spcBef>
              <a:spcAft>
                <a:spcPts val="0"/>
              </a:spcAft>
              <a:buSzPts val="1400"/>
              <a:buNone/>
            </a:pPr>
            <a:endParaRPr lang="en-US" dirty="0">
              <a:latin typeface="Times New Roman" panose="02020603050405020304" pitchFamily="18" charset="0"/>
              <a:cs typeface="Times New Roman" panose="02020603050405020304" pitchFamily="18" charset="0"/>
            </a:endParaRPr>
          </a:p>
          <a:p>
            <a:pPr marL="45720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3294" name="Google Shape;3294;p111"/>
          <p:cNvGrpSpPr/>
          <p:nvPr/>
        </p:nvGrpSpPr>
        <p:grpSpPr>
          <a:xfrm flipH="1">
            <a:off x="1650357" y="3109114"/>
            <a:ext cx="2293320" cy="1317630"/>
            <a:chOff x="1520075" y="3403875"/>
            <a:chExt cx="3569925" cy="2051425"/>
          </a:xfrm>
        </p:grpSpPr>
        <p:sp>
          <p:nvSpPr>
            <p:cNvPr id="3295" name="Google Shape;3295;p111"/>
            <p:cNvSpPr/>
            <p:nvPr/>
          </p:nvSpPr>
          <p:spPr>
            <a:xfrm>
              <a:off x="1520075" y="3403875"/>
              <a:ext cx="2516500" cy="1443375"/>
            </a:xfrm>
            <a:custGeom>
              <a:avLst/>
              <a:gdLst/>
              <a:ahLst/>
              <a:cxnLst/>
              <a:rect l="l" t="t" r="r" b="b"/>
              <a:pathLst>
                <a:path w="100660" h="57735" extrusionOk="0">
                  <a:moveTo>
                    <a:pt x="59467" y="1"/>
                  </a:moveTo>
                  <a:cubicBezTo>
                    <a:pt x="58686" y="1"/>
                    <a:pt x="57863" y="191"/>
                    <a:pt x="57220" y="562"/>
                  </a:cubicBezTo>
                  <a:lnTo>
                    <a:pt x="1305" y="32845"/>
                  </a:lnTo>
                  <a:cubicBezTo>
                    <a:pt x="129" y="33524"/>
                    <a:pt x="1" y="34551"/>
                    <a:pt x="1019" y="35138"/>
                  </a:cubicBezTo>
                  <a:lnTo>
                    <a:pt x="39468" y="57337"/>
                  </a:lnTo>
                  <a:cubicBezTo>
                    <a:pt x="39929" y="57604"/>
                    <a:pt x="40546" y="57734"/>
                    <a:pt x="41193" y="57734"/>
                  </a:cubicBezTo>
                  <a:cubicBezTo>
                    <a:pt x="41974" y="57734"/>
                    <a:pt x="42797" y="57544"/>
                    <a:pt x="43440" y="57172"/>
                  </a:cubicBezTo>
                  <a:lnTo>
                    <a:pt x="99357" y="24890"/>
                  </a:lnTo>
                  <a:cubicBezTo>
                    <a:pt x="100532" y="24210"/>
                    <a:pt x="100659" y="23183"/>
                    <a:pt x="99642" y="22596"/>
                  </a:cubicBezTo>
                  <a:lnTo>
                    <a:pt x="61193" y="397"/>
                  </a:lnTo>
                  <a:cubicBezTo>
                    <a:pt x="60731" y="131"/>
                    <a:pt x="60114" y="1"/>
                    <a:pt x="59467"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1"/>
            <p:cNvSpPr/>
            <p:nvPr/>
          </p:nvSpPr>
          <p:spPr>
            <a:xfrm>
              <a:off x="2573500" y="4011925"/>
              <a:ext cx="2516500" cy="1443375"/>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111"/>
          <p:cNvSpPr/>
          <p:nvPr/>
        </p:nvSpPr>
        <p:spPr>
          <a:xfrm>
            <a:off x="2866346" y="2536400"/>
            <a:ext cx="1157161" cy="572720"/>
          </a:xfrm>
          <a:custGeom>
            <a:avLst/>
            <a:gdLst/>
            <a:ahLst/>
            <a:cxnLst/>
            <a:rect l="l" t="t" r="r" b="b"/>
            <a:pathLst>
              <a:path w="138375" h="27185" extrusionOk="0">
                <a:moveTo>
                  <a:pt x="138374" y="13592"/>
                </a:moveTo>
                <a:cubicBezTo>
                  <a:pt x="138374" y="21099"/>
                  <a:pt x="107398" y="27184"/>
                  <a:pt x="69187" y="27184"/>
                </a:cubicBezTo>
                <a:cubicBezTo>
                  <a:pt x="30977" y="27184"/>
                  <a:pt x="1" y="21099"/>
                  <a:pt x="1" y="13592"/>
                </a:cubicBezTo>
                <a:cubicBezTo>
                  <a:pt x="1" y="6086"/>
                  <a:pt x="30977" y="1"/>
                  <a:pt x="69187" y="1"/>
                </a:cubicBezTo>
                <a:cubicBezTo>
                  <a:pt x="107399" y="1"/>
                  <a:pt x="138374" y="6086"/>
                  <a:pt x="138374" y="13592"/>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1"/>
          <p:cNvSpPr/>
          <p:nvPr/>
        </p:nvSpPr>
        <p:spPr>
          <a:xfrm rot="122322" flipH="1">
            <a:off x="1774796" y="2646353"/>
            <a:ext cx="997417" cy="572083"/>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111"/>
          <p:cNvGrpSpPr/>
          <p:nvPr/>
        </p:nvGrpSpPr>
        <p:grpSpPr>
          <a:xfrm flipH="1">
            <a:off x="803339" y="1042953"/>
            <a:ext cx="2940313" cy="3364576"/>
            <a:chOff x="1520075" y="238125"/>
            <a:chExt cx="4577075" cy="5238325"/>
          </a:xfrm>
        </p:grpSpPr>
        <p:sp>
          <p:nvSpPr>
            <p:cNvPr id="3300" name="Google Shape;3300;p111"/>
            <p:cNvSpPr/>
            <p:nvPr/>
          </p:nvSpPr>
          <p:spPr>
            <a:xfrm>
              <a:off x="1552425" y="922375"/>
              <a:ext cx="968875" cy="2060375"/>
            </a:xfrm>
            <a:custGeom>
              <a:avLst/>
              <a:gdLst/>
              <a:ahLst/>
              <a:cxnLst/>
              <a:rect l="l" t="t" r="r" b="b"/>
              <a:pathLst>
                <a:path w="38755" h="82415" extrusionOk="0">
                  <a:moveTo>
                    <a:pt x="38754" y="1"/>
                  </a:moveTo>
                  <a:lnTo>
                    <a:pt x="1" y="22376"/>
                  </a:lnTo>
                  <a:lnTo>
                    <a:pt x="1" y="82415"/>
                  </a:lnTo>
                  <a:lnTo>
                    <a:pt x="38754" y="60039"/>
                  </a:lnTo>
                  <a:lnTo>
                    <a:pt x="387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1"/>
            <p:cNvSpPr/>
            <p:nvPr/>
          </p:nvSpPr>
          <p:spPr>
            <a:xfrm>
              <a:off x="1521650" y="904200"/>
              <a:ext cx="999650" cy="577600"/>
            </a:xfrm>
            <a:custGeom>
              <a:avLst/>
              <a:gdLst/>
              <a:ahLst/>
              <a:cxnLst/>
              <a:rect l="l" t="t" r="r" b="b"/>
              <a:pathLst>
                <a:path w="39986" h="23104" extrusionOk="0">
                  <a:moveTo>
                    <a:pt x="38755" y="0"/>
                  </a:moveTo>
                  <a:lnTo>
                    <a:pt x="0" y="22375"/>
                  </a:lnTo>
                  <a:lnTo>
                    <a:pt x="1232" y="23103"/>
                  </a:lnTo>
                  <a:lnTo>
                    <a:pt x="39985" y="728"/>
                  </a:lnTo>
                  <a:lnTo>
                    <a:pt x="38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1"/>
            <p:cNvSpPr/>
            <p:nvPr/>
          </p:nvSpPr>
          <p:spPr>
            <a:xfrm>
              <a:off x="1539850" y="978375"/>
              <a:ext cx="1154975" cy="652575"/>
            </a:xfrm>
            <a:custGeom>
              <a:avLst/>
              <a:gdLst/>
              <a:ahLst/>
              <a:cxnLst/>
              <a:rect l="l" t="t" r="r" b="b"/>
              <a:pathLst>
                <a:path w="46199" h="26103" extrusionOk="0">
                  <a:moveTo>
                    <a:pt x="38237" y="0"/>
                  </a:moveTo>
                  <a:lnTo>
                    <a:pt x="1948" y="20626"/>
                  </a:lnTo>
                  <a:cubicBezTo>
                    <a:pt x="1" y="25858"/>
                    <a:pt x="6925" y="26102"/>
                    <a:pt x="8234" y="26102"/>
                  </a:cubicBezTo>
                  <a:cubicBezTo>
                    <a:pt x="8369" y="26102"/>
                    <a:pt x="8445" y="26099"/>
                    <a:pt x="8445" y="26099"/>
                  </a:cubicBezTo>
                  <a:lnTo>
                    <a:pt x="46198" y="4514"/>
                  </a:lnTo>
                  <a:cubicBezTo>
                    <a:pt x="37992" y="3529"/>
                    <a:pt x="38237" y="0"/>
                    <a:pt x="38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1"/>
            <p:cNvSpPr/>
            <p:nvPr/>
          </p:nvSpPr>
          <p:spPr>
            <a:xfrm>
              <a:off x="1521650" y="1463575"/>
              <a:ext cx="255200" cy="1649475"/>
            </a:xfrm>
            <a:custGeom>
              <a:avLst/>
              <a:gdLst/>
              <a:ahLst/>
              <a:cxnLst/>
              <a:rect l="l" t="t" r="r" b="b"/>
              <a:pathLst>
                <a:path w="10208" h="65979" extrusionOk="0">
                  <a:moveTo>
                    <a:pt x="0" y="1"/>
                  </a:moveTo>
                  <a:lnTo>
                    <a:pt x="0" y="60038"/>
                  </a:lnTo>
                  <a:cubicBezTo>
                    <a:pt x="1691" y="65532"/>
                    <a:pt x="7706" y="65979"/>
                    <a:pt x="9619" y="65979"/>
                  </a:cubicBezTo>
                  <a:cubicBezTo>
                    <a:pt x="9990" y="65979"/>
                    <a:pt x="10207" y="65962"/>
                    <a:pt x="10207" y="65962"/>
                  </a:cubicBezTo>
                  <a:lnTo>
                    <a:pt x="10207" y="5925"/>
                  </a:lnTo>
                  <a:cubicBezTo>
                    <a:pt x="10207" y="5925"/>
                    <a:pt x="2157" y="501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1"/>
            <p:cNvSpPr/>
            <p:nvPr/>
          </p:nvSpPr>
          <p:spPr>
            <a:xfrm>
              <a:off x="1776825" y="1052300"/>
              <a:ext cx="968900" cy="2060325"/>
            </a:xfrm>
            <a:custGeom>
              <a:avLst/>
              <a:gdLst/>
              <a:ahLst/>
              <a:cxnLst/>
              <a:rect l="l" t="t" r="r" b="b"/>
              <a:pathLst>
                <a:path w="38756" h="82413" extrusionOk="0">
                  <a:moveTo>
                    <a:pt x="38755" y="0"/>
                  </a:moveTo>
                  <a:lnTo>
                    <a:pt x="0" y="22376"/>
                  </a:lnTo>
                  <a:lnTo>
                    <a:pt x="0" y="82413"/>
                  </a:lnTo>
                  <a:lnTo>
                    <a:pt x="38755" y="60038"/>
                  </a:lnTo>
                  <a:lnTo>
                    <a:pt x="387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1"/>
            <p:cNvSpPr/>
            <p:nvPr/>
          </p:nvSpPr>
          <p:spPr>
            <a:xfrm>
              <a:off x="1883175" y="2315225"/>
              <a:ext cx="756150" cy="543225"/>
            </a:xfrm>
            <a:custGeom>
              <a:avLst/>
              <a:gdLst/>
              <a:ahLst/>
              <a:cxnLst/>
              <a:rect l="l" t="t" r="r" b="b"/>
              <a:pathLst>
                <a:path w="30246" h="21729" extrusionOk="0">
                  <a:moveTo>
                    <a:pt x="28710" y="0"/>
                  </a:moveTo>
                  <a:cubicBezTo>
                    <a:pt x="28455" y="0"/>
                    <a:pt x="28193" y="65"/>
                    <a:pt x="27946" y="208"/>
                  </a:cubicBezTo>
                  <a:lnTo>
                    <a:pt x="768" y="15899"/>
                  </a:lnTo>
                  <a:cubicBezTo>
                    <a:pt x="293" y="16173"/>
                    <a:pt x="0" y="16679"/>
                    <a:pt x="0" y="17228"/>
                  </a:cubicBezTo>
                  <a:lnTo>
                    <a:pt x="0" y="20192"/>
                  </a:lnTo>
                  <a:cubicBezTo>
                    <a:pt x="0" y="21088"/>
                    <a:pt x="736" y="21728"/>
                    <a:pt x="1537" y="21728"/>
                  </a:cubicBezTo>
                  <a:cubicBezTo>
                    <a:pt x="1792" y="21728"/>
                    <a:pt x="2054" y="21663"/>
                    <a:pt x="2301" y="21521"/>
                  </a:cubicBezTo>
                  <a:lnTo>
                    <a:pt x="29479" y="5829"/>
                  </a:lnTo>
                  <a:cubicBezTo>
                    <a:pt x="29954" y="5555"/>
                    <a:pt x="30246" y="5049"/>
                    <a:pt x="30246" y="4501"/>
                  </a:cubicBezTo>
                  <a:lnTo>
                    <a:pt x="30246" y="1536"/>
                  </a:lnTo>
                  <a:cubicBezTo>
                    <a:pt x="30246" y="641"/>
                    <a:pt x="29511" y="0"/>
                    <a:pt x="28710" y="0"/>
                  </a:cubicBezTo>
                  <a:close/>
                </a:path>
              </a:pathLst>
            </a:custGeom>
            <a:solidFill>
              <a:srgbClr val="E0CF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1"/>
            <p:cNvSpPr/>
            <p:nvPr/>
          </p:nvSpPr>
          <p:spPr>
            <a:xfrm>
              <a:off x="1746025" y="1034075"/>
              <a:ext cx="999700" cy="577625"/>
            </a:xfrm>
            <a:custGeom>
              <a:avLst/>
              <a:gdLst/>
              <a:ahLst/>
              <a:cxnLst/>
              <a:rect l="l" t="t" r="r" b="b"/>
              <a:pathLst>
                <a:path w="39988" h="23105" extrusionOk="0">
                  <a:moveTo>
                    <a:pt x="38756" y="1"/>
                  </a:moveTo>
                  <a:lnTo>
                    <a:pt x="1" y="22376"/>
                  </a:lnTo>
                  <a:lnTo>
                    <a:pt x="1232" y="23105"/>
                  </a:lnTo>
                  <a:lnTo>
                    <a:pt x="39987" y="729"/>
                  </a:lnTo>
                  <a:lnTo>
                    <a:pt x="387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1"/>
            <p:cNvSpPr/>
            <p:nvPr/>
          </p:nvSpPr>
          <p:spPr>
            <a:xfrm>
              <a:off x="2034775" y="1704300"/>
              <a:ext cx="514900" cy="664750"/>
            </a:xfrm>
            <a:custGeom>
              <a:avLst/>
              <a:gdLst/>
              <a:ahLst/>
              <a:cxnLst/>
              <a:rect l="l" t="t" r="r" b="b"/>
              <a:pathLst>
                <a:path w="20596" h="26590" extrusionOk="0">
                  <a:moveTo>
                    <a:pt x="14904" y="1"/>
                  </a:moveTo>
                  <a:cubicBezTo>
                    <a:pt x="13487" y="1"/>
                    <a:pt x="11912" y="473"/>
                    <a:pt x="10298" y="1404"/>
                  </a:cubicBezTo>
                  <a:cubicBezTo>
                    <a:pt x="7567" y="2981"/>
                    <a:pt x="4948" y="5747"/>
                    <a:pt x="3017" y="9091"/>
                  </a:cubicBezTo>
                  <a:cubicBezTo>
                    <a:pt x="1085" y="12436"/>
                    <a:pt x="1" y="16087"/>
                    <a:pt x="1" y="19240"/>
                  </a:cubicBezTo>
                  <a:cubicBezTo>
                    <a:pt x="1" y="22394"/>
                    <a:pt x="1085" y="24791"/>
                    <a:pt x="3017" y="25907"/>
                  </a:cubicBezTo>
                  <a:cubicBezTo>
                    <a:pt x="3807" y="26363"/>
                    <a:pt x="4712" y="26589"/>
                    <a:pt x="5692" y="26589"/>
                  </a:cubicBezTo>
                  <a:cubicBezTo>
                    <a:pt x="7109" y="26589"/>
                    <a:pt x="8684" y="26117"/>
                    <a:pt x="10298" y="25185"/>
                  </a:cubicBezTo>
                  <a:cubicBezTo>
                    <a:pt x="13029" y="23609"/>
                    <a:pt x="15649" y="20844"/>
                    <a:pt x="17579" y="17499"/>
                  </a:cubicBezTo>
                  <a:cubicBezTo>
                    <a:pt x="19510" y="14154"/>
                    <a:pt x="20595" y="10504"/>
                    <a:pt x="20595" y="7350"/>
                  </a:cubicBezTo>
                  <a:cubicBezTo>
                    <a:pt x="20595" y="4196"/>
                    <a:pt x="19510" y="1798"/>
                    <a:pt x="17579" y="684"/>
                  </a:cubicBezTo>
                  <a:cubicBezTo>
                    <a:pt x="16790" y="227"/>
                    <a:pt x="15885" y="1"/>
                    <a:pt x="14904" y="1"/>
                  </a:cubicBezTo>
                  <a:close/>
                </a:path>
              </a:pathLst>
            </a:custGeom>
            <a:solidFill>
              <a:srgbClr val="FFE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1"/>
            <p:cNvSpPr/>
            <p:nvPr/>
          </p:nvSpPr>
          <p:spPr>
            <a:xfrm>
              <a:off x="1521650" y="1463550"/>
              <a:ext cx="255200" cy="148225"/>
            </a:xfrm>
            <a:custGeom>
              <a:avLst/>
              <a:gdLst/>
              <a:ahLst/>
              <a:cxnLst/>
              <a:rect l="l" t="t" r="r" b="b"/>
              <a:pathLst>
                <a:path w="10208" h="5929" extrusionOk="0">
                  <a:moveTo>
                    <a:pt x="0" y="1"/>
                  </a:moveTo>
                  <a:cubicBezTo>
                    <a:pt x="1568" y="5644"/>
                    <a:pt x="8570" y="5928"/>
                    <a:pt x="9965" y="5928"/>
                  </a:cubicBezTo>
                  <a:cubicBezTo>
                    <a:pt x="10121" y="5928"/>
                    <a:pt x="10207" y="5925"/>
                    <a:pt x="10207" y="5925"/>
                  </a:cubicBezTo>
                  <a:lnTo>
                    <a:pt x="9883" y="4673"/>
                  </a:lnTo>
                  <a:cubicBezTo>
                    <a:pt x="4110" y="3475"/>
                    <a:pt x="1873" y="359"/>
                    <a:pt x="1873" y="359"/>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1"/>
            <p:cNvSpPr/>
            <p:nvPr/>
          </p:nvSpPr>
          <p:spPr>
            <a:xfrm>
              <a:off x="1884925" y="255950"/>
              <a:ext cx="1224250" cy="2940150"/>
            </a:xfrm>
            <a:custGeom>
              <a:avLst/>
              <a:gdLst/>
              <a:ahLst/>
              <a:cxnLst/>
              <a:rect l="l" t="t" r="r" b="b"/>
              <a:pathLst>
                <a:path w="48970" h="117606" extrusionOk="0">
                  <a:moveTo>
                    <a:pt x="48969" y="0"/>
                  </a:moveTo>
                  <a:lnTo>
                    <a:pt x="0" y="27952"/>
                  </a:lnTo>
                  <a:lnTo>
                    <a:pt x="0" y="117606"/>
                  </a:lnTo>
                  <a:lnTo>
                    <a:pt x="48969" y="89654"/>
                  </a:lnTo>
                  <a:lnTo>
                    <a:pt x="489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1"/>
            <p:cNvSpPr/>
            <p:nvPr/>
          </p:nvSpPr>
          <p:spPr>
            <a:xfrm>
              <a:off x="1858050" y="240025"/>
              <a:ext cx="1251125" cy="714725"/>
            </a:xfrm>
            <a:custGeom>
              <a:avLst/>
              <a:gdLst/>
              <a:ahLst/>
              <a:cxnLst/>
              <a:rect l="l" t="t" r="r" b="b"/>
              <a:pathLst>
                <a:path w="50045" h="28589" extrusionOk="0">
                  <a:moveTo>
                    <a:pt x="48970" y="1"/>
                  </a:moveTo>
                  <a:lnTo>
                    <a:pt x="1" y="27953"/>
                  </a:lnTo>
                  <a:lnTo>
                    <a:pt x="1075" y="28589"/>
                  </a:lnTo>
                  <a:lnTo>
                    <a:pt x="50044" y="637"/>
                  </a:lnTo>
                  <a:lnTo>
                    <a:pt x="489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1"/>
            <p:cNvSpPr/>
            <p:nvPr/>
          </p:nvSpPr>
          <p:spPr>
            <a:xfrm>
              <a:off x="1873975" y="304775"/>
              <a:ext cx="1386650" cy="780175"/>
            </a:xfrm>
            <a:custGeom>
              <a:avLst/>
              <a:gdLst/>
              <a:ahLst/>
              <a:cxnLst/>
              <a:rect l="l" t="t" r="r" b="b"/>
              <a:pathLst>
                <a:path w="55466" h="31207" extrusionOk="0">
                  <a:moveTo>
                    <a:pt x="48516" y="1"/>
                  </a:moveTo>
                  <a:lnTo>
                    <a:pt x="1700" y="26426"/>
                  </a:lnTo>
                  <a:cubicBezTo>
                    <a:pt x="0" y="30993"/>
                    <a:pt x="6045" y="31206"/>
                    <a:pt x="7188" y="31206"/>
                  </a:cubicBezTo>
                  <a:cubicBezTo>
                    <a:pt x="7306" y="31206"/>
                    <a:pt x="7372" y="31204"/>
                    <a:pt x="7372" y="31204"/>
                  </a:cubicBezTo>
                  <a:lnTo>
                    <a:pt x="55466" y="3941"/>
                  </a:lnTo>
                  <a:cubicBezTo>
                    <a:pt x="48302" y="3082"/>
                    <a:pt x="48516" y="1"/>
                    <a:pt x="48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1"/>
            <p:cNvSpPr/>
            <p:nvPr/>
          </p:nvSpPr>
          <p:spPr>
            <a:xfrm>
              <a:off x="1858050" y="938850"/>
              <a:ext cx="222775" cy="2371000"/>
            </a:xfrm>
            <a:custGeom>
              <a:avLst/>
              <a:gdLst/>
              <a:ahLst/>
              <a:cxnLst/>
              <a:rect l="l" t="t" r="r" b="b"/>
              <a:pathLst>
                <a:path w="8911" h="94840" extrusionOk="0">
                  <a:moveTo>
                    <a:pt x="1" y="0"/>
                  </a:moveTo>
                  <a:lnTo>
                    <a:pt x="1" y="89654"/>
                  </a:lnTo>
                  <a:cubicBezTo>
                    <a:pt x="1477" y="94450"/>
                    <a:pt x="6728" y="94840"/>
                    <a:pt x="8397" y="94840"/>
                  </a:cubicBezTo>
                  <a:cubicBezTo>
                    <a:pt x="8722" y="94840"/>
                    <a:pt x="8911" y="94825"/>
                    <a:pt x="8911" y="94825"/>
                  </a:cubicBezTo>
                  <a:lnTo>
                    <a:pt x="8911" y="5172"/>
                  </a:lnTo>
                  <a:cubicBezTo>
                    <a:pt x="8911" y="5172"/>
                    <a:pt x="1884" y="4379"/>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1"/>
            <p:cNvSpPr/>
            <p:nvPr/>
          </p:nvSpPr>
          <p:spPr>
            <a:xfrm>
              <a:off x="2080800" y="369325"/>
              <a:ext cx="1224250" cy="2940175"/>
            </a:xfrm>
            <a:custGeom>
              <a:avLst/>
              <a:gdLst/>
              <a:ahLst/>
              <a:cxnLst/>
              <a:rect l="l" t="t" r="r" b="b"/>
              <a:pathLst>
                <a:path w="48970" h="117607" extrusionOk="0">
                  <a:moveTo>
                    <a:pt x="48970" y="1"/>
                  </a:moveTo>
                  <a:lnTo>
                    <a:pt x="1" y="27952"/>
                  </a:lnTo>
                  <a:lnTo>
                    <a:pt x="1" y="117606"/>
                  </a:lnTo>
                  <a:lnTo>
                    <a:pt x="48970" y="89655"/>
                  </a:lnTo>
                  <a:lnTo>
                    <a:pt x="489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1"/>
            <p:cNvSpPr/>
            <p:nvPr/>
          </p:nvSpPr>
          <p:spPr>
            <a:xfrm>
              <a:off x="2173675" y="2402900"/>
              <a:ext cx="1038500" cy="684700"/>
            </a:xfrm>
            <a:custGeom>
              <a:avLst/>
              <a:gdLst/>
              <a:ahLst/>
              <a:cxnLst/>
              <a:rect l="l" t="t" r="r" b="b"/>
              <a:pathLst>
                <a:path w="41540" h="27388" extrusionOk="0">
                  <a:moveTo>
                    <a:pt x="40200" y="1"/>
                  </a:moveTo>
                  <a:cubicBezTo>
                    <a:pt x="39977" y="1"/>
                    <a:pt x="39748" y="57"/>
                    <a:pt x="39533" y="182"/>
                  </a:cubicBezTo>
                  <a:lnTo>
                    <a:pt x="669" y="22299"/>
                  </a:lnTo>
                  <a:cubicBezTo>
                    <a:pt x="255" y="22538"/>
                    <a:pt x="0" y="22981"/>
                    <a:pt x="0" y="23459"/>
                  </a:cubicBezTo>
                  <a:lnTo>
                    <a:pt x="0" y="26047"/>
                  </a:lnTo>
                  <a:cubicBezTo>
                    <a:pt x="0" y="26828"/>
                    <a:pt x="641" y="27388"/>
                    <a:pt x="1341" y="27388"/>
                  </a:cubicBezTo>
                  <a:cubicBezTo>
                    <a:pt x="1564" y="27388"/>
                    <a:pt x="1793" y="27331"/>
                    <a:pt x="2008" y="27206"/>
                  </a:cubicBezTo>
                  <a:lnTo>
                    <a:pt x="40871" y="5089"/>
                  </a:lnTo>
                  <a:cubicBezTo>
                    <a:pt x="41285" y="4850"/>
                    <a:pt x="41540" y="4408"/>
                    <a:pt x="41540" y="3930"/>
                  </a:cubicBezTo>
                  <a:lnTo>
                    <a:pt x="41540" y="1341"/>
                  </a:lnTo>
                  <a:cubicBezTo>
                    <a:pt x="41540" y="559"/>
                    <a:pt x="40899" y="1"/>
                    <a:pt x="40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1"/>
            <p:cNvSpPr/>
            <p:nvPr/>
          </p:nvSpPr>
          <p:spPr>
            <a:xfrm>
              <a:off x="2053950" y="353425"/>
              <a:ext cx="1251100" cy="714725"/>
            </a:xfrm>
            <a:custGeom>
              <a:avLst/>
              <a:gdLst/>
              <a:ahLst/>
              <a:cxnLst/>
              <a:rect l="l" t="t" r="r" b="b"/>
              <a:pathLst>
                <a:path w="50044" h="28589" extrusionOk="0">
                  <a:moveTo>
                    <a:pt x="48969" y="0"/>
                  </a:moveTo>
                  <a:lnTo>
                    <a:pt x="0" y="27953"/>
                  </a:lnTo>
                  <a:lnTo>
                    <a:pt x="1075" y="28588"/>
                  </a:lnTo>
                  <a:lnTo>
                    <a:pt x="50044" y="637"/>
                  </a:lnTo>
                  <a:lnTo>
                    <a:pt x="489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1"/>
            <p:cNvSpPr/>
            <p:nvPr/>
          </p:nvSpPr>
          <p:spPr>
            <a:xfrm>
              <a:off x="1858050" y="938825"/>
              <a:ext cx="222775" cy="129400"/>
            </a:xfrm>
            <a:custGeom>
              <a:avLst/>
              <a:gdLst/>
              <a:ahLst/>
              <a:cxnLst/>
              <a:rect l="l" t="t" r="r" b="b"/>
              <a:pathLst>
                <a:path w="8911" h="5176" extrusionOk="0">
                  <a:moveTo>
                    <a:pt x="1" y="0"/>
                  </a:moveTo>
                  <a:lnTo>
                    <a:pt x="1" y="0"/>
                  </a:lnTo>
                  <a:cubicBezTo>
                    <a:pt x="1369" y="4927"/>
                    <a:pt x="7481" y="5175"/>
                    <a:pt x="8699" y="5175"/>
                  </a:cubicBezTo>
                  <a:cubicBezTo>
                    <a:pt x="8836" y="5175"/>
                    <a:pt x="8911" y="5172"/>
                    <a:pt x="8911" y="5172"/>
                  </a:cubicBezTo>
                  <a:lnTo>
                    <a:pt x="8628" y="4080"/>
                  </a:lnTo>
                  <a:cubicBezTo>
                    <a:pt x="3589" y="3033"/>
                    <a:pt x="1636" y="313"/>
                    <a:pt x="1636" y="31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1"/>
            <p:cNvSpPr/>
            <p:nvPr/>
          </p:nvSpPr>
          <p:spPr>
            <a:xfrm>
              <a:off x="2282150" y="838675"/>
              <a:ext cx="1159925" cy="2466625"/>
            </a:xfrm>
            <a:custGeom>
              <a:avLst/>
              <a:gdLst/>
              <a:ahLst/>
              <a:cxnLst/>
              <a:rect l="l" t="t" r="r" b="b"/>
              <a:pathLst>
                <a:path w="46397" h="98665" extrusionOk="0">
                  <a:moveTo>
                    <a:pt x="46397" y="0"/>
                  </a:moveTo>
                  <a:lnTo>
                    <a:pt x="0" y="26787"/>
                  </a:lnTo>
                  <a:lnTo>
                    <a:pt x="0" y="98664"/>
                  </a:lnTo>
                  <a:lnTo>
                    <a:pt x="46397" y="71876"/>
                  </a:lnTo>
                  <a:lnTo>
                    <a:pt x="46397" y="0"/>
                  </a:lnTo>
                  <a:close/>
                </a:path>
              </a:pathLst>
            </a:custGeom>
            <a:solidFill>
              <a:srgbClr val="F08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1"/>
            <p:cNvSpPr/>
            <p:nvPr/>
          </p:nvSpPr>
          <p:spPr>
            <a:xfrm>
              <a:off x="2245300" y="816850"/>
              <a:ext cx="1196775" cy="691500"/>
            </a:xfrm>
            <a:custGeom>
              <a:avLst/>
              <a:gdLst/>
              <a:ahLst/>
              <a:cxnLst/>
              <a:rect l="l" t="t" r="r" b="b"/>
              <a:pathLst>
                <a:path w="47871" h="27660" extrusionOk="0">
                  <a:moveTo>
                    <a:pt x="46397" y="1"/>
                  </a:moveTo>
                  <a:lnTo>
                    <a:pt x="0" y="26788"/>
                  </a:lnTo>
                  <a:lnTo>
                    <a:pt x="1474" y="27660"/>
                  </a:lnTo>
                  <a:lnTo>
                    <a:pt x="47871" y="873"/>
                  </a:lnTo>
                  <a:lnTo>
                    <a:pt x="463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1"/>
            <p:cNvSpPr/>
            <p:nvPr/>
          </p:nvSpPr>
          <p:spPr>
            <a:xfrm>
              <a:off x="2267125" y="905675"/>
              <a:ext cx="1382725" cy="781225"/>
            </a:xfrm>
            <a:custGeom>
              <a:avLst/>
              <a:gdLst/>
              <a:ahLst/>
              <a:cxnLst/>
              <a:rect l="l" t="t" r="r" b="b"/>
              <a:pathLst>
                <a:path w="55309" h="31249" extrusionOk="0">
                  <a:moveTo>
                    <a:pt x="45776" y="0"/>
                  </a:moveTo>
                  <a:lnTo>
                    <a:pt x="2331" y="24693"/>
                  </a:lnTo>
                  <a:cubicBezTo>
                    <a:pt x="1" y="30956"/>
                    <a:pt x="8284" y="31249"/>
                    <a:pt x="9856" y="31249"/>
                  </a:cubicBezTo>
                  <a:cubicBezTo>
                    <a:pt x="10019" y="31249"/>
                    <a:pt x="10110" y="31246"/>
                    <a:pt x="10110" y="31246"/>
                  </a:cubicBezTo>
                  <a:lnTo>
                    <a:pt x="55308" y="5405"/>
                  </a:lnTo>
                  <a:cubicBezTo>
                    <a:pt x="45482" y="4225"/>
                    <a:pt x="45776" y="0"/>
                    <a:pt x="45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1"/>
            <p:cNvSpPr/>
            <p:nvPr/>
          </p:nvSpPr>
          <p:spPr>
            <a:xfrm>
              <a:off x="2245300" y="1486525"/>
              <a:ext cx="305500" cy="1974775"/>
            </a:xfrm>
            <a:custGeom>
              <a:avLst/>
              <a:gdLst/>
              <a:ahLst/>
              <a:cxnLst/>
              <a:rect l="l" t="t" r="r" b="b"/>
              <a:pathLst>
                <a:path w="12220" h="78991" extrusionOk="0">
                  <a:moveTo>
                    <a:pt x="0" y="1"/>
                  </a:moveTo>
                  <a:lnTo>
                    <a:pt x="0" y="71878"/>
                  </a:lnTo>
                  <a:cubicBezTo>
                    <a:pt x="2025" y="78455"/>
                    <a:pt x="9226" y="78990"/>
                    <a:pt x="11515" y="78990"/>
                  </a:cubicBezTo>
                  <a:cubicBezTo>
                    <a:pt x="11960" y="78990"/>
                    <a:pt x="12220" y="78970"/>
                    <a:pt x="12220" y="78970"/>
                  </a:cubicBezTo>
                  <a:lnTo>
                    <a:pt x="12220" y="7094"/>
                  </a:lnTo>
                  <a:cubicBezTo>
                    <a:pt x="12220" y="7094"/>
                    <a:pt x="2583" y="6006"/>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1"/>
            <p:cNvSpPr/>
            <p:nvPr/>
          </p:nvSpPr>
          <p:spPr>
            <a:xfrm>
              <a:off x="2550775" y="994200"/>
              <a:ext cx="1159975" cy="2466600"/>
            </a:xfrm>
            <a:custGeom>
              <a:avLst/>
              <a:gdLst/>
              <a:ahLst/>
              <a:cxnLst/>
              <a:rect l="l" t="t" r="r" b="b"/>
              <a:pathLst>
                <a:path w="46399" h="98664" extrusionOk="0">
                  <a:moveTo>
                    <a:pt x="46399" y="0"/>
                  </a:moveTo>
                  <a:lnTo>
                    <a:pt x="1" y="26787"/>
                  </a:lnTo>
                  <a:lnTo>
                    <a:pt x="1" y="98663"/>
                  </a:lnTo>
                  <a:lnTo>
                    <a:pt x="46399" y="71876"/>
                  </a:lnTo>
                  <a:lnTo>
                    <a:pt x="463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1"/>
            <p:cNvSpPr/>
            <p:nvPr/>
          </p:nvSpPr>
          <p:spPr>
            <a:xfrm>
              <a:off x="2678125" y="2506150"/>
              <a:ext cx="905275" cy="650325"/>
            </a:xfrm>
            <a:custGeom>
              <a:avLst/>
              <a:gdLst/>
              <a:ahLst/>
              <a:cxnLst/>
              <a:rect l="l" t="t" r="r" b="b"/>
              <a:pathLst>
                <a:path w="36211" h="26013" extrusionOk="0">
                  <a:moveTo>
                    <a:pt x="34372" y="0"/>
                  </a:moveTo>
                  <a:cubicBezTo>
                    <a:pt x="34066" y="0"/>
                    <a:pt x="33753" y="78"/>
                    <a:pt x="33457" y="249"/>
                  </a:cubicBezTo>
                  <a:lnTo>
                    <a:pt x="919" y="19035"/>
                  </a:lnTo>
                  <a:cubicBezTo>
                    <a:pt x="351" y="19363"/>
                    <a:pt x="1" y="19968"/>
                    <a:pt x="1" y="20624"/>
                  </a:cubicBezTo>
                  <a:lnTo>
                    <a:pt x="1" y="24174"/>
                  </a:lnTo>
                  <a:cubicBezTo>
                    <a:pt x="1" y="25246"/>
                    <a:pt x="881" y="26013"/>
                    <a:pt x="1839" y="26013"/>
                  </a:cubicBezTo>
                  <a:cubicBezTo>
                    <a:pt x="2145" y="26013"/>
                    <a:pt x="2459" y="25935"/>
                    <a:pt x="2754" y="25764"/>
                  </a:cubicBezTo>
                  <a:lnTo>
                    <a:pt x="35293" y="6979"/>
                  </a:lnTo>
                  <a:cubicBezTo>
                    <a:pt x="35860" y="6650"/>
                    <a:pt x="36210" y="6044"/>
                    <a:pt x="36210" y="5389"/>
                  </a:cubicBezTo>
                  <a:lnTo>
                    <a:pt x="36210" y="1839"/>
                  </a:lnTo>
                  <a:cubicBezTo>
                    <a:pt x="36210" y="767"/>
                    <a:pt x="35331" y="0"/>
                    <a:pt x="34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1"/>
            <p:cNvSpPr/>
            <p:nvPr/>
          </p:nvSpPr>
          <p:spPr>
            <a:xfrm>
              <a:off x="2513950" y="972400"/>
              <a:ext cx="1196800" cy="691475"/>
            </a:xfrm>
            <a:custGeom>
              <a:avLst/>
              <a:gdLst/>
              <a:ahLst/>
              <a:cxnLst/>
              <a:rect l="l" t="t" r="r" b="b"/>
              <a:pathLst>
                <a:path w="47872" h="27659" extrusionOk="0">
                  <a:moveTo>
                    <a:pt x="46398" y="0"/>
                  </a:moveTo>
                  <a:lnTo>
                    <a:pt x="1" y="26787"/>
                  </a:lnTo>
                  <a:lnTo>
                    <a:pt x="1474" y="27659"/>
                  </a:lnTo>
                  <a:lnTo>
                    <a:pt x="47872" y="872"/>
                  </a:lnTo>
                  <a:lnTo>
                    <a:pt x="463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1"/>
            <p:cNvSpPr/>
            <p:nvPr/>
          </p:nvSpPr>
          <p:spPr>
            <a:xfrm>
              <a:off x="2859650" y="1774775"/>
              <a:ext cx="616400" cy="795775"/>
            </a:xfrm>
            <a:custGeom>
              <a:avLst/>
              <a:gdLst/>
              <a:ahLst/>
              <a:cxnLst/>
              <a:rect l="l" t="t" r="r" b="b"/>
              <a:pathLst>
                <a:path w="24656" h="31831" extrusionOk="0">
                  <a:moveTo>
                    <a:pt x="17841" y="0"/>
                  </a:moveTo>
                  <a:cubicBezTo>
                    <a:pt x="16145" y="0"/>
                    <a:pt x="14260" y="565"/>
                    <a:pt x="12328" y="1680"/>
                  </a:cubicBezTo>
                  <a:cubicBezTo>
                    <a:pt x="9058" y="3568"/>
                    <a:pt x="5922" y="6878"/>
                    <a:pt x="3610" y="10883"/>
                  </a:cubicBezTo>
                  <a:cubicBezTo>
                    <a:pt x="1298" y="14887"/>
                    <a:pt x="0" y="19258"/>
                    <a:pt x="0" y="23034"/>
                  </a:cubicBezTo>
                  <a:cubicBezTo>
                    <a:pt x="0" y="26808"/>
                    <a:pt x="1298" y="29680"/>
                    <a:pt x="3610" y="31015"/>
                  </a:cubicBezTo>
                  <a:cubicBezTo>
                    <a:pt x="4556" y="31560"/>
                    <a:pt x="5639" y="31831"/>
                    <a:pt x="6813" y="31831"/>
                  </a:cubicBezTo>
                  <a:cubicBezTo>
                    <a:pt x="8510" y="31831"/>
                    <a:pt x="10395" y="31266"/>
                    <a:pt x="12328" y="30150"/>
                  </a:cubicBezTo>
                  <a:cubicBezTo>
                    <a:pt x="15597" y="28264"/>
                    <a:pt x="18733" y="24953"/>
                    <a:pt x="21045" y="20949"/>
                  </a:cubicBezTo>
                  <a:cubicBezTo>
                    <a:pt x="23357" y="16944"/>
                    <a:pt x="24655" y="12573"/>
                    <a:pt x="24655" y="8798"/>
                  </a:cubicBezTo>
                  <a:cubicBezTo>
                    <a:pt x="24655" y="5022"/>
                    <a:pt x="23357" y="2152"/>
                    <a:pt x="21045" y="817"/>
                  </a:cubicBezTo>
                  <a:cubicBezTo>
                    <a:pt x="20099" y="271"/>
                    <a:pt x="19016" y="0"/>
                    <a:pt x="17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1"/>
            <p:cNvSpPr/>
            <p:nvPr/>
          </p:nvSpPr>
          <p:spPr>
            <a:xfrm>
              <a:off x="2245300" y="1486525"/>
              <a:ext cx="305500" cy="177475"/>
            </a:xfrm>
            <a:custGeom>
              <a:avLst/>
              <a:gdLst/>
              <a:ahLst/>
              <a:cxnLst/>
              <a:rect l="l" t="t" r="r" b="b"/>
              <a:pathLst>
                <a:path w="12220" h="7099" extrusionOk="0">
                  <a:moveTo>
                    <a:pt x="0" y="1"/>
                  </a:moveTo>
                  <a:lnTo>
                    <a:pt x="0" y="1"/>
                  </a:lnTo>
                  <a:cubicBezTo>
                    <a:pt x="1877" y="6758"/>
                    <a:pt x="10261" y="7098"/>
                    <a:pt x="11930" y="7098"/>
                  </a:cubicBezTo>
                  <a:cubicBezTo>
                    <a:pt x="12117" y="7098"/>
                    <a:pt x="12220" y="7094"/>
                    <a:pt x="12220" y="7094"/>
                  </a:cubicBezTo>
                  <a:lnTo>
                    <a:pt x="11833" y="5595"/>
                  </a:lnTo>
                  <a:cubicBezTo>
                    <a:pt x="4921" y="4160"/>
                    <a:pt x="2243" y="430"/>
                    <a:pt x="2243" y="430"/>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1"/>
            <p:cNvSpPr/>
            <p:nvPr/>
          </p:nvSpPr>
          <p:spPr>
            <a:xfrm>
              <a:off x="2616475" y="1352500"/>
              <a:ext cx="385775" cy="714975"/>
            </a:xfrm>
            <a:custGeom>
              <a:avLst/>
              <a:gdLst/>
              <a:ahLst/>
              <a:cxnLst/>
              <a:rect l="l" t="t" r="r" b="b"/>
              <a:pathLst>
                <a:path w="15431" h="28599" extrusionOk="0">
                  <a:moveTo>
                    <a:pt x="9740" y="1"/>
                  </a:moveTo>
                  <a:cubicBezTo>
                    <a:pt x="8564" y="1"/>
                    <a:pt x="7716" y="167"/>
                    <a:pt x="7716" y="167"/>
                  </a:cubicBezTo>
                  <a:lnTo>
                    <a:pt x="0" y="5171"/>
                  </a:lnTo>
                  <a:cubicBezTo>
                    <a:pt x="5386" y="5237"/>
                    <a:pt x="6405" y="7406"/>
                    <a:pt x="6405" y="7406"/>
                  </a:cubicBezTo>
                  <a:lnTo>
                    <a:pt x="6405" y="28598"/>
                  </a:lnTo>
                  <a:lnTo>
                    <a:pt x="11208" y="18781"/>
                  </a:lnTo>
                  <a:lnTo>
                    <a:pt x="15431" y="22866"/>
                  </a:lnTo>
                  <a:lnTo>
                    <a:pt x="15431" y="2194"/>
                  </a:lnTo>
                  <a:cubicBezTo>
                    <a:pt x="13952" y="368"/>
                    <a:pt x="11486" y="1"/>
                    <a:pt x="97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1"/>
            <p:cNvSpPr/>
            <p:nvPr/>
          </p:nvSpPr>
          <p:spPr>
            <a:xfrm>
              <a:off x="2616475" y="1352500"/>
              <a:ext cx="385775" cy="185175"/>
            </a:xfrm>
            <a:custGeom>
              <a:avLst/>
              <a:gdLst/>
              <a:ahLst/>
              <a:cxnLst/>
              <a:rect l="l" t="t" r="r" b="b"/>
              <a:pathLst>
                <a:path w="15431" h="7407" extrusionOk="0">
                  <a:moveTo>
                    <a:pt x="9740" y="1"/>
                  </a:moveTo>
                  <a:cubicBezTo>
                    <a:pt x="8564" y="1"/>
                    <a:pt x="7716" y="167"/>
                    <a:pt x="7716" y="167"/>
                  </a:cubicBezTo>
                  <a:lnTo>
                    <a:pt x="0" y="5171"/>
                  </a:lnTo>
                  <a:cubicBezTo>
                    <a:pt x="5386" y="5237"/>
                    <a:pt x="6405" y="7406"/>
                    <a:pt x="6405" y="7406"/>
                  </a:cubicBezTo>
                  <a:lnTo>
                    <a:pt x="15431" y="2194"/>
                  </a:lnTo>
                  <a:cubicBezTo>
                    <a:pt x="13952" y="368"/>
                    <a:pt x="11485" y="1"/>
                    <a:pt x="9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1"/>
            <p:cNvSpPr/>
            <p:nvPr/>
          </p:nvSpPr>
          <p:spPr>
            <a:xfrm>
              <a:off x="2476775" y="4676025"/>
              <a:ext cx="405050" cy="270125"/>
            </a:xfrm>
            <a:custGeom>
              <a:avLst/>
              <a:gdLst/>
              <a:ahLst/>
              <a:cxnLst/>
              <a:rect l="l" t="t" r="r" b="b"/>
              <a:pathLst>
                <a:path w="16202" h="10805" extrusionOk="0">
                  <a:moveTo>
                    <a:pt x="12067" y="1"/>
                  </a:moveTo>
                  <a:lnTo>
                    <a:pt x="0" y="6606"/>
                  </a:lnTo>
                  <a:cubicBezTo>
                    <a:pt x="0" y="6606"/>
                    <a:pt x="1075" y="10416"/>
                    <a:pt x="7283" y="10804"/>
                  </a:cubicBezTo>
                  <a:lnTo>
                    <a:pt x="16202" y="5402"/>
                  </a:lnTo>
                  <a:lnTo>
                    <a:pt x="12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1"/>
            <p:cNvSpPr/>
            <p:nvPr/>
          </p:nvSpPr>
          <p:spPr>
            <a:xfrm>
              <a:off x="2476775" y="4654525"/>
              <a:ext cx="405025" cy="270150"/>
            </a:xfrm>
            <a:custGeom>
              <a:avLst/>
              <a:gdLst/>
              <a:ahLst/>
              <a:cxnLst/>
              <a:rect l="l" t="t" r="r" b="b"/>
              <a:pathLst>
                <a:path w="16201" h="10806" extrusionOk="0">
                  <a:moveTo>
                    <a:pt x="12065" y="1"/>
                  </a:moveTo>
                  <a:lnTo>
                    <a:pt x="0" y="6607"/>
                  </a:lnTo>
                  <a:cubicBezTo>
                    <a:pt x="0" y="6607"/>
                    <a:pt x="1075" y="10417"/>
                    <a:pt x="7283" y="10805"/>
                  </a:cubicBezTo>
                  <a:lnTo>
                    <a:pt x="16201" y="5402"/>
                  </a:lnTo>
                  <a:lnTo>
                    <a:pt x="120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1"/>
            <p:cNvSpPr/>
            <p:nvPr/>
          </p:nvSpPr>
          <p:spPr>
            <a:xfrm>
              <a:off x="1527225" y="3403875"/>
              <a:ext cx="2501050" cy="1464525"/>
            </a:xfrm>
            <a:custGeom>
              <a:avLst/>
              <a:gdLst/>
              <a:ahLst/>
              <a:cxnLst/>
              <a:rect l="l" t="t" r="r" b="b"/>
              <a:pathLst>
                <a:path w="100042" h="58581" extrusionOk="0">
                  <a:moveTo>
                    <a:pt x="59181" y="1"/>
                  </a:moveTo>
                  <a:cubicBezTo>
                    <a:pt x="58400" y="1"/>
                    <a:pt x="57577" y="191"/>
                    <a:pt x="56934" y="562"/>
                  </a:cubicBezTo>
                  <a:lnTo>
                    <a:pt x="1019" y="32845"/>
                  </a:lnTo>
                  <a:cubicBezTo>
                    <a:pt x="320" y="33248"/>
                    <a:pt x="1" y="33772"/>
                    <a:pt x="62" y="34256"/>
                  </a:cubicBezTo>
                  <a:lnTo>
                    <a:pt x="53" y="34253"/>
                  </a:lnTo>
                  <a:lnTo>
                    <a:pt x="53" y="34870"/>
                  </a:lnTo>
                  <a:lnTo>
                    <a:pt x="53" y="34885"/>
                  </a:lnTo>
                  <a:lnTo>
                    <a:pt x="62" y="35087"/>
                  </a:lnTo>
                  <a:cubicBezTo>
                    <a:pt x="99" y="35424"/>
                    <a:pt x="313" y="35742"/>
                    <a:pt x="733" y="35985"/>
                  </a:cubicBezTo>
                  <a:lnTo>
                    <a:pt x="39182" y="58184"/>
                  </a:lnTo>
                  <a:cubicBezTo>
                    <a:pt x="39644" y="58450"/>
                    <a:pt x="40262" y="58581"/>
                    <a:pt x="40909" y="58581"/>
                  </a:cubicBezTo>
                  <a:cubicBezTo>
                    <a:pt x="41689" y="58581"/>
                    <a:pt x="42512" y="58391"/>
                    <a:pt x="43154" y="58019"/>
                  </a:cubicBezTo>
                  <a:lnTo>
                    <a:pt x="99071" y="25735"/>
                  </a:lnTo>
                  <a:cubicBezTo>
                    <a:pt x="99696" y="25374"/>
                    <a:pt x="100014" y="24917"/>
                    <a:pt x="100033" y="24477"/>
                  </a:cubicBezTo>
                  <a:lnTo>
                    <a:pt x="100042" y="24476"/>
                  </a:lnTo>
                  <a:lnTo>
                    <a:pt x="100042" y="23446"/>
                  </a:lnTo>
                  <a:lnTo>
                    <a:pt x="100025" y="23448"/>
                  </a:lnTo>
                  <a:cubicBezTo>
                    <a:pt x="99973" y="23128"/>
                    <a:pt x="99757" y="22827"/>
                    <a:pt x="99356" y="22596"/>
                  </a:cubicBezTo>
                  <a:lnTo>
                    <a:pt x="60907" y="397"/>
                  </a:lnTo>
                  <a:cubicBezTo>
                    <a:pt x="60445" y="131"/>
                    <a:pt x="59828" y="1"/>
                    <a:pt x="59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1"/>
            <p:cNvSpPr/>
            <p:nvPr/>
          </p:nvSpPr>
          <p:spPr>
            <a:xfrm>
              <a:off x="1520075" y="3403875"/>
              <a:ext cx="2516500" cy="1443375"/>
            </a:xfrm>
            <a:custGeom>
              <a:avLst/>
              <a:gdLst/>
              <a:ahLst/>
              <a:cxnLst/>
              <a:rect l="l" t="t" r="r" b="b"/>
              <a:pathLst>
                <a:path w="100660" h="57735" extrusionOk="0">
                  <a:moveTo>
                    <a:pt x="59467" y="1"/>
                  </a:moveTo>
                  <a:cubicBezTo>
                    <a:pt x="58686" y="1"/>
                    <a:pt x="57863" y="191"/>
                    <a:pt x="57220" y="562"/>
                  </a:cubicBezTo>
                  <a:lnTo>
                    <a:pt x="1305" y="32845"/>
                  </a:lnTo>
                  <a:cubicBezTo>
                    <a:pt x="129" y="33524"/>
                    <a:pt x="1" y="34551"/>
                    <a:pt x="1019" y="35138"/>
                  </a:cubicBezTo>
                  <a:lnTo>
                    <a:pt x="39468" y="57337"/>
                  </a:lnTo>
                  <a:cubicBezTo>
                    <a:pt x="39929" y="57604"/>
                    <a:pt x="40546" y="57734"/>
                    <a:pt x="41193" y="57734"/>
                  </a:cubicBezTo>
                  <a:cubicBezTo>
                    <a:pt x="41974" y="57734"/>
                    <a:pt x="42797" y="57544"/>
                    <a:pt x="43440" y="57172"/>
                  </a:cubicBezTo>
                  <a:lnTo>
                    <a:pt x="99357" y="24890"/>
                  </a:lnTo>
                  <a:cubicBezTo>
                    <a:pt x="100532" y="24210"/>
                    <a:pt x="100659" y="23183"/>
                    <a:pt x="99642" y="22596"/>
                  </a:cubicBezTo>
                  <a:lnTo>
                    <a:pt x="61193" y="397"/>
                  </a:lnTo>
                  <a:cubicBezTo>
                    <a:pt x="60731" y="131"/>
                    <a:pt x="60114" y="1"/>
                    <a:pt x="59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1"/>
            <p:cNvSpPr/>
            <p:nvPr/>
          </p:nvSpPr>
          <p:spPr>
            <a:xfrm>
              <a:off x="1649275" y="4196075"/>
              <a:ext cx="975800" cy="626050"/>
            </a:xfrm>
            <a:custGeom>
              <a:avLst/>
              <a:gdLst/>
              <a:ahLst/>
              <a:cxnLst/>
              <a:rect l="l" t="t" r="r" b="b"/>
              <a:pathLst>
                <a:path w="39032" h="25042" extrusionOk="0">
                  <a:moveTo>
                    <a:pt x="0" y="0"/>
                  </a:moveTo>
                  <a:lnTo>
                    <a:pt x="0" y="2506"/>
                  </a:lnTo>
                  <a:lnTo>
                    <a:pt x="39031" y="25042"/>
                  </a:lnTo>
                  <a:lnTo>
                    <a:pt x="39031" y="2253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1"/>
            <p:cNvSpPr/>
            <p:nvPr/>
          </p:nvSpPr>
          <p:spPr>
            <a:xfrm>
              <a:off x="2580650" y="4011925"/>
              <a:ext cx="2501025" cy="1464525"/>
            </a:xfrm>
            <a:custGeom>
              <a:avLst/>
              <a:gdLst/>
              <a:ahLst/>
              <a:cxnLst/>
              <a:rect l="l" t="t" r="r" b="b"/>
              <a:pathLst>
                <a:path w="100041" h="58581" extrusionOk="0">
                  <a:moveTo>
                    <a:pt x="59180" y="0"/>
                  </a:moveTo>
                  <a:cubicBezTo>
                    <a:pt x="58400" y="0"/>
                    <a:pt x="57577" y="191"/>
                    <a:pt x="56934" y="562"/>
                  </a:cubicBezTo>
                  <a:lnTo>
                    <a:pt x="1017" y="32845"/>
                  </a:lnTo>
                  <a:cubicBezTo>
                    <a:pt x="320" y="33249"/>
                    <a:pt x="1" y="33773"/>
                    <a:pt x="62" y="34257"/>
                  </a:cubicBezTo>
                  <a:lnTo>
                    <a:pt x="53" y="34253"/>
                  </a:lnTo>
                  <a:lnTo>
                    <a:pt x="53" y="34871"/>
                  </a:lnTo>
                  <a:lnTo>
                    <a:pt x="53" y="34885"/>
                  </a:lnTo>
                  <a:lnTo>
                    <a:pt x="62" y="35088"/>
                  </a:lnTo>
                  <a:cubicBezTo>
                    <a:pt x="98" y="35424"/>
                    <a:pt x="312" y="35743"/>
                    <a:pt x="733" y="35985"/>
                  </a:cubicBezTo>
                  <a:lnTo>
                    <a:pt x="39182" y="58184"/>
                  </a:lnTo>
                  <a:cubicBezTo>
                    <a:pt x="39643" y="58450"/>
                    <a:pt x="40260" y="58581"/>
                    <a:pt x="40907" y="58581"/>
                  </a:cubicBezTo>
                  <a:cubicBezTo>
                    <a:pt x="41688" y="58581"/>
                    <a:pt x="42511" y="58391"/>
                    <a:pt x="43154" y="58020"/>
                  </a:cubicBezTo>
                  <a:lnTo>
                    <a:pt x="99070" y="25736"/>
                  </a:lnTo>
                  <a:cubicBezTo>
                    <a:pt x="99695" y="25374"/>
                    <a:pt x="100014" y="24916"/>
                    <a:pt x="100032" y="24477"/>
                  </a:cubicBezTo>
                  <a:lnTo>
                    <a:pt x="100041" y="24475"/>
                  </a:lnTo>
                  <a:lnTo>
                    <a:pt x="100041" y="23446"/>
                  </a:lnTo>
                  <a:lnTo>
                    <a:pt x="100024" y="23448"/>
                  </a:lnTo>
                  <a:cubicBezTo>
                    <a:pt x="99973" y="23128"/>
                    <a:pt x="99756" y="22828"/>
                    <a:pt x="99355" y="22596"/>
                  </a:cubicBezTo>
                  <a:lnTo>
                    <a:pt x="60906" y="398"/>
                  </a:lnTo>
                  <a:cubicBezTo>
                    <a:pt x="60445" y="131"/>
                    <a:pt x="59827" y="0"/>
                    <a:pt x="59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1"/>
            <p:cNvSpPr/>
            <p:nvPr/>
          </p:nvSpPr>
          <p:spPr>
            <a:xfrm>
              <a:off x="2573500" y="4011925"/>
              <a:ext cx="2516500" cy="1443375"/>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1"/>
            <p:cNvSpPr/>
            <p:nvPr/>
          </p:nvSpPr>
          <p:spPr>
            <a:xfrm>
              <a:off x="2625050" y="4759450"/>
              <a:ext cx="975825" cy="626050"/>
            </a:xfrm>
            <a:custGeom>
              <a:avLst/>
              <a:gdLst/>
              <a:ahLst/>
              <a:cxnLst/>
              <a:rect l="l" t="t" r="r" b="b"/>
              <a:pathLst>
                <a:path w="39033" h="25042" extrusionOk="0">
                  <a:moveTo>
                    <a:pt x="0" y="0"/>
                  </a:moveTo>
                  <a:lnTo>
                    <a:pt x="0" y="2507"/>
                  </a:lnTo>
                  <a:lnTo>
                    <a:pt x="39032" y="25041"/>
                  </a:lnTo>
                  <a:lnTo>
                    <a:pt x="39032" y="225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1"/>
            <p:cNvSpPr/>
            <p:nvPr/>
          </p:nvSpPr>
          <p:spPr>
            <a:xfrm>
              <a:off x="3600850" y="4537625"/>
              <a:ext cx="1359950" cy="847875"/>
            </a:xfrm>
            <a:custGeom>
              <a:avLst/>
              <a:gdLst/>
              <a:ahLst/>
              <a:cxnLst/>
              <a:rect l="l" t="t" r="r" b="b"/>
              <a:pathLst>
                <a:path w="54398" h="33915" extrusionOk="0">
                  <a:moveTo>
                    <a:pt x="54398" y="1"/>
                  </a:moveTo>
                  <a:lnTo>
                    <a:pt x="0" y="31408"/>
                  </a:lnTo>
                  <a:lnTo>
                    <a:pt x="0" y="33914"/>
                  </a:lnTo>
                  <a:lnTo>
                    <a:pt x="54398" y="2507"/>
                  </a:lnTo>
                  <a:lnTo>
                    <a:pt x="54398" y="1"/>
                  </a:ln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1"/>
            <p:cNvSpPr/>
            <p:nvPr/>
          </p:nvSpPr>
          <p:spPr>
            <a:xfrm>
              <a:off x="2625050" y="3974275"/>
              <a:ext cx="2335750" cy="1348550"/>
            </a:xfrm>
            <a:custGeom>
              <a:avLst/>
              <a:gdLst/>
              <a:ahLst/>
              <a:cxnLst/>
              <a:rect l="l" t="t" r="r" b="b"/>
              <a:pathLst>
                <a:path w="93430" h="53942" extrusionOk="0">
                  <a:moveTo>
                    <a:pt x="54399" y="0"/>
                  </a:moveTo>
                  <a:lnTo>
                    <a:pt x="0" y="31407"/>
                  </a:lnTo>
                  <a:lnTo>
                    <a:pt x="39032" y="53942"/>
                  </a:lnTo>
                  <a:lnTo>
                    <a:pt x="93430" y="22535"/>
                  </a:lnTo>
                  <a:lnTo>
                    <a:pt x="54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1"/>
            <p:cNvSpPr/>
            <p:nvPr/>
          </p:nvSpPr>
          <p:spPr>
            <a:xfrm>
              <a:off x="1649275" y="3410900"/>
              <a:ext cx="2335750" cy="1348575"/>
            </a:xfrm>
            <a:custGeom>
              <a:avLst/>
              <a:gdLst/>
              <a:ahLst/>
              <a:cxnLst/>
              <a:rect l="l" t="t" r="r" b="b"/>
              <a:pathLst>
                <a:path w="93430" h="53943" extrusionOk="0">
                  <a:moveTo>
                    <a:pt x="54398" y="0"/>
                  </a:moveTo>
                  <a:lnTo>
                    <a:pt x="0" y="31407"/>
                  </a:lnTo>
                  <a:lnTo>
                    <a:pt x="39031" y="53942"/>
                  </a:lnTo>
                  <a:lnTo>
                    <a:pt x="93430" y="22535"/>
                  </a:lnTo>
                  <a:lnTo>
                    <a:pt x="54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1"/>
            <p:cNvSpPr/>
            <p:nvPr/>
          </p:nvSpPr>
          <p:spPr>
            <a:xfrm>
              <a:off x="2625050" y="3974275"/>
              <a:ext cx="2304525" cy="1295400"/>
            </a:xfrm>
            <a:custGeom>
              <a:avLst/>
              <a:gdLst/>
              <a:ahLst/>
              <a:cxnLst/>
              <a:rect l="l" t="t" r="r" b="b"/>
              <a:pathLst>
                <a:path w="92181" h="51816" extrusionOk="0">
                  <a:moveTo>
                    <a:pt x="54399" y="0"/>
                  </a:moveTo>
                  <a:lnTo>
                    <a:pt x="0" y="31407"/>
                  </a:lnTo>
                  <a:cubicBezTo>
                    <a:pt x="0" y="31407"/>
                    <a:pt x="240" y="31393"/>
                    <a:pt x="691" y="31393"/>
                  </a:cubicBezTo>
                  <a:cubicBezTo>
                    <a:pt x="4516" y="31393"/>
                    <a:pt x="23498" y="32414"/>
                    <a:pt x="39032" y="51816"/>
                  </a:cubicBezTo>
                  <a:lnTo>
                    <a:pt x="92181" y="21814"/>
                  </a:lnTo>
                  <a:cubicBezTo>
                    <a:pt x="92181" y="21814"/>
                    <a:pt x="83649" y="6043"/>
                    <a:pt x="543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1"/>
            <p:cNvSpPr/>
            <p:nvPr/>
          </p:nvSpPr>
          <p:spPr>
            <a:xfrm>
              <a:off x="1691175" y="3440775"/>
              <a:ext cx="2293850" cy="1318700"/>
            </a:xfrm>
            <a:custGeom>
              <a:avLst/>
              <a:gdLst/>
              <a:ahLst/>
              <a:cxnLst/>
              <a:rect l="l" t="t" r="r" b="b"/>
              <a:pathLst>
                <a:path w="91754" h="52748" extrusionOk="0">
                  <a:moveTo>
                    <a:pt x="54959" y="1"/>
                  </a:moveTo>
                  <a:cubicBezTo>
                    <a:pt x="53509" y="1"/>
                    <a:pt x="52693" y="118"/>
                    <a:pt x="52693" y="118"/>
                  </a:cubicBezTo>
                  <a:lnTo>
                    <a:pt x="1" y="30212"/>
                  </a:lnTo>
                  <a:cubicBezTo>
                    <a:pt x="21215" y="33927"/>
                    <a:pt x="37355" y="52747"/>
                    <a:pt x="37355" y="52747"/>
                  </a:cubicBezTo>
                  <a:lnTo>
                    <a:pt x="91754" y="21340"/>
                  </a:lnTo>
                  <a:cubicBezTo>
                    <a:pt x="77075" y="1925"/>
                    <a:pt x="60825" y="1"/>
                    <a:pt x="54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1"/>
            <p:cNvSpPr/>
            <p:nvPr/>
          </p:nvSpPr>
          <p:spPr>
            <a:xfrm>
              <a:off x="4028250" y="4034125"/>
              <a:ext cx="752025" cy="428450"/>
            </a:xfrm>
            <a:custGeom>
              <a:avLst/>
              <a:gdLst/>
              <a:ahLst/>
              <a:cxnLst/>
              <a:rect l="l" t="t" r="r" b="b"/>
              <a:pathLst>
                <a:path w="30081" h="17138" fill="none" extrusionOk="0">
                  <a:moveTo>
                    <a:pt x="30081" y="17137"/>
                  </a:moveTo>
                  <a:cubicBezTo>
                    <a:pt x="26830" y="13042"/>
                    <a:pt x="18164" y="4484"/>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1"/>
            <p:cNvSpPr/>
            <p:nvPr/>
          </p:nvSpPr>
          <p:spPr>
            <a:xfrm>
              <a:off x="3913600" y="4099850"/>
              <a:ext cx="752025" cy="428400"/>
            </a:xfrm>
            <a:custGeom>
              <a:avLst/>
              <a:gdLst/>
              <a:ahLst/>
              <a:cxnLst/>
              <a:rect l="l" t="t" r="r" b="b"/>
              <a:pathLst>
                <a:path w="30081" h="17136" fill="none" extrusionOk="0">
                  <a:moveTo>
                    <a:pt x="30081" y="17136"/>
                  </a:moveTo>
                  <a:cubicBezTo>
                    <a:pt x="26830" y="13042"/>
                    <a:pt x="18164" y="4482"/>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1"/>
            <p:cNvSpPr/>
            <p:nvPr/>
          </p:nvSpPr>
          <p:spPr>
            <a:xfrm>
              <a:off x="3798950" y="4165550"/>
              <a:ext cx="752050" cy="428425"/>
            </a:xfrm>
            <a:custGeom>
              <a:avLst/>
              <a:gdLst/>
              <a:ahLst/>
              <a:cxnLst/>
              <a:rect l="l" t="t" r="r" b="b"/>
              <a:pathLst>
                <a:path w="30082" h="17137" fill="none" extrusionOk="0">
                  <a:moveTo>
                    <a:pt x="30081" y="17137"/>
                  </a:moveTo>
                  <a:cubicBezTo>
                    <a:pt x="26831" y="13043"/>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1"/>
            <p:cNvSpPr/>
            <p:nvPr/>
          </p:nvSpPr>
          <p:spPr>
            <a:xfrm>
              <a:off x="3684300" y="4231275"/>
              <a:ext cx="752025" cy="428425"/>
            </a:xfrm>
            <a:custGeom>
              <a:avLst/>
              <a:gdLst/>
              <a:ahLst/>
              <a:cxnLst/>
              <a:rect l="l" t="t" r="r" b="b"/>
              <a:pathLst>
                <a:path w="30081" h="17137" fill="none" extrusionOk="0">
                  <a:moveTo>
                    <a:pt x="30080" y="17137"/>
                  </a:moveTo>
                  <a:cubicBezTo>
                    <a:pt x="26831" y="13042"/>
                    <a:pt x="18164"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1"/>
            <p:cNvSpPr/>
            <p:nvPr/>
          </p:nvSpPr>
          <p:spPr>
            <a:xfrm>
              <a:off x="3569650" y="4297000"/>
              <a:ext cx="752025" cy="428425"/>
            </a:xfrm>
            <a:custGeom>
              <a:avLst/>
              <a:gdLst/>
              <a:ahLst/>
              <a:cxnLst/>
              <a:rect l="l" t="t" r="r" b="b"/>
              <a:pathLst>
                <a:path w="30081" h="17137" fill="none" extrusionOk="0">
                  <a:moveTo>
                    <a:pt x="30081" y="17136"/>
                  </a:moveTo>
                  <a:cubicBezTo>
                    <a:pt x="26830" y="13041"/>
                    <a:pt x="18164"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1"/>
            <p:cNvSpPr/>
            <p:nvPr/>
          </p:nvSpPr>
          <p:spPr>
            <a:xfrm>
              <a:off x="3455025" y="4362725"/>
              <a:ext cx="752000" cy="428425"/>
            </a:xfrm>
            <a:custGeom>
              <a:avLst/>
              <a:gdLst/>
              <a:ahLst/>
              <a:cxnLst/>
              <a:rect l="l" t="t" r="r" b="b"/>
              <a:pathLst>
                <a:path w="30080" h="17137" fill="none" extrusionOk="0">
                  <a:moveTo>
                    <a:pt x="30080" y="17136"/>
                  </a:moveTo>
                  <a:cubicBezTo>
                    <a:pt x="26829" y="13041"/>
                    <a:pt x="18163" y="4483"/>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1"/>
            <p:cNvSpPr/>
            <p:nvPr/>
          </p:nvSpPr>
          <p:spPr>
            <a:xfrm>
              <a:off x="3340375" y="4428425"/>
              <a:ext cx="752025" cy="428450"/>
            </a:xfrm>
            <a:custGeom>
              <a:avLst/>
              <a:gdLst/>
              <a:ahLst/>
              <a:cxnLst/>
              <a:rect l="l" t="t" r="r" b="b"/>
              <a:pathLst>
                <a:path w="30081" h="17138" fill="none" extrusionOk="0">
                  <a:moveTo>
                    <a:pt x="30080" y="17137"/>
                  </a:moveTo>
                  <a:cubicBezTo>
                    <a:pt x="26830" y="13042"/>
                    <a:pt x="18163" y="4484"/>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1"/>
            <p:cNvSpPr/>
            <p:nvPr/>
          </p:nvSpPr>
          <p:spPr>
            <a:xfrm>
              <a:off x="3225700" y="4494150"/>
              <a:ext cx="752050" cy="428400"/>
            </a:xfrm>
            <a:custGeom>
              <a:avLst/>
              <a:gdLst/>
              <a:ahLst/>
              <a:cxnLst/>
              <a:rect l="l" t="t" r="r" b="b"/>
              <a:pathLst>
                <a:path w="30082" h="17136" fill="none" extrusionOk="0">
                  <a:moveTo>
                    <a:pt x="30082" y="17136"/>
                  </a:moveTo>
                  <a:cubicBezTo>
                    <a:pt x="26831" y="13042"/>
                    <a:pt x="18164" y="4482"/>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1"/>
            <p:cNvSpPr/>
            <p:nvPr/>
          </p:nvSpPr>
          <p:spPr>
            <a:xfrm>
              <a:off x="3111075" y="4559850"/>
              <a:ext cx="752025" cy="428425"/>
            </a:xfrm>
            <a:custGeom>
              <a:avLst/>
              <a:gdLst/>
              <a:ahLst/>
              <a:cxnLst/>
              <a:rect l="l" t="t" r="r" b="b"/>
              <a:pathLst>
                <a:path w="30081" h="17137" fill="none" extrusionOk="0">
                  <a:moveTo>
                    <a:pt x="30081" y="17137"/>
                  </a:moveTo>
                  <a:cubicBezTo>
                    <a:pt x="26830" y="13043"/>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1"/>
            <p:cNvSpPr/>
            <p:nvPr/>
          </p:nvSpPr>
          <p:spPr>
            <a:xfrm>
              <a:off x="2996425" y="4625575"/>
              <a:ext cx="752000" cy="428425"/>
            </a:xfrm>
            <a:custGeom>
              <a:avLst/>
              <a:gdLst/>
              <a:ahLst/>
              <a:cxnLst/>
              <a:rect l="l" t="t" r="r" b="b"/>
              <a:pathLst>
                <a:path w="30080" h="17137" fill="none" extrusionOk="0">
                  <a:moveTo>
                    <a:pt x="30080" y="17136"/>
                  </a:moveTo>
                  <a:cubicBezTo>
                    <a:pt x="26830" y="13041"/>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1"/>
            <p:cNvSpPr/>
            <p:nvPr/>
          </p:nvSpPr>
          <p:spPr>
            <a:xfrm>
              <a:off x="2881775" y="4691300"/>
              <a:ext cx="752025" cy="428425"/>
            </a:xfrm>
            <a:custGeom>
              <a:avLst/>
              <a:gdLst/>
              <a:ahLst/>
              <a:cxnLst/>
              <a:rect l="l" t="t" r="r" b="b"/>
              <a:pathLst>
                <a:path w="30081" h="17137" fill="none" extrusionOk="0">
                  <a:moveTo>
                    <a:pt x="30080" y="17136"/>
                  </a:moveTo>
                  <a:cubicBezTo>
                    <a:pt x="26831" y="13041"/>
                    <a:pt x="18163"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1"/>
            <p:cNvSpPr/>
            <p:nvPr/>
          </p:nvSpPr>
          <p:spPr>
            <a:xfrm>
              <a:off x="3008925" y="3497750"/>
              <a:ext cx="855550" cy="443225"/>
            </a:xfrm>
            <a:custGeom>
              <a:avLst/>
              <a:gdLst/>
              <a:ahLst/>
              <a:cxnLst/>
              <a:rect l="l" t="t" r="r" b="b"/>
              <a:pathLst>
                <a:path w="34222" h="17729" fill="none" extrusionOk="0">
                  <a:moveTo>
                    <a:pt x="34221" y="17728"/>
                  </a:moveTo>
                  <a:cubicBezTo>
                    <a:pt x="30971" y="13633"/>
                    <a:pt x="17499" y="2075"/>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1"/>
            <p:cNvSpPr/>
            <p:nvPr/>
          </p:nvSpPr>
          <p:spPr>
            <a:xfrm>
              <a:off x="2897250" y="3563475"/>
              <a:ext cx="846650" cy="447650"/>
            </a:xfrm>
            <a:custGeom>
              <a:avLst/>
              <a:gdLst/>
              <a:ahLst/>
              <a:cxnLst/>
              <a:rect l="l" t="t" r="r" b="b"/>
              <a:pathLst>
                <a:path w="33866" h="17906" fill="none" extrusionOk="0">
                  <a:moveTo>
                    <a:pt x="33866" y="17905"/>
                  </a:moveTo>
                  <a:cubicBezTo>
                    <a:pt x="30615" y="13811"/>
                    <a:pt x="17700" y="2240"/>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1"/>
            <p:cNvSpPr/>
            <p:nvPr/>
          </p:nvSpPr>
          <p:spPr>
            <a:xfrm>
              <a:off x="2785575" y="3629200"/>
              <a:ext cx="837750" cy="452075"/>
            </a:xfrm>
            <a:custGeom>
              <a:avLst/>
              <a:gdLst/>
              <a:ahLst/>
              <a:cxnLst/>
              <a:rect l="l" t="t" r="r" b="b"/>
              <a:pathLst>
                <a:path w="33510" h="18083" fill="none" extrusionOk="0">
                  <a:moveTo>
                    <a:pt x="33510" y="18083"/>
                  </a:moveTo>
                  <a:cubicBezTo>
                    <a:pt x="30260" y="13988"/>
                    <a:pt x="17899" y="2406"/>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1"/>
            <p:cNvSpPr/>
            <p:nvPr/>
          </p:nvSpPr>
          <p:spPr>
            <a:xfrm>
              <a:off x="2673875" y="3694925"/>
              <a:ext cx="828900" cy="456500"/>
            </a:xfrm>
            <a:custGeom>
              <a:avLst/>
              <a:gdLst/>
              <a:ahLst/>
              <a:cxnLst/>
              <a:rect l="l" t="t" r="r" b="b"/>
              <a:pathLst>
                <a:path w="33156" h="18260" fill="none" extrusionOk="0">
                  <a:moveTo>
                    <a:pt x="33155" y="18260"/>
                  </a:moveTo>
                  <a:cubicBezTo>
                    <a:pt x="29906" y="14165"/>
                    <a:pt x="18101" y="2572"/>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1"/>
            <p:cNvSpPr/>
            <p:nvPr/>
          </p:nvSpPr>
          <p:spPr>
            <a:xfrm>
              <a:off x="2562175" y="3760625"/>
              <a:ext cx="820050" cy="460950"/>
            </a:xfrm>
            <a:custGeom>
              <a:avLst/>
              <a:gdLst/>
              <a:ahLst/>
              <a:cxnLst/>
              <a:rect l="l" t="t" r="r" b="b"/>
              <a:pathLst>
                <a:path w="32802" h="18438" fill="none" extrusionOk="0">
                  <a:moveTo>
                    <a:pt x="32802" y="18437"/>
                  </a:moveTo>
                  <a:cubicBezTo>
                    <a:pt x="29551" y="14343"/>
                    <a:pt x="18301" y="2739"/>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1"/>
            <p:cNvSpPr/>
            <p:nvPr/>
          </p:nvSpPr>
          <p:spPr>
            <a:xfrm>
              <a:off x="2450500" y="3826325"/>
              <a:ext cx="811175" cy="465425"/>
            </a:xfrm>
            <a:custGeom>
              <a:avLst/>
              <a:gdLst/>
              <a:ahLst/>
              <a:cxnLst/>
              <a:rect l="l" t="t" r="r" b="b"/>
              <a:pathLst>
                <a:path w="32447" h="18617" fill="none" extrusionOk="0">
                  <a:moveTo>
                    <a:pt x="32446" y="18616"/>
                  </a:moveTo>
                  <a:cubicBezTo>
                    <a:pt x="29195" y="14521"/>
                    <a:pt x="18502" y="2906"/>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1"/>
            <p:cNvSpPr/>
            <p:nvPr/>
          </p:nvSpPr>
          <p:spPr>
            <a:xfrm>
              <a:off x="2338800" y="3892050"/>
              <a:ext cx="802300" cy="469825"/>
            </a:xfrm>
            <a:custGeom>
              <a:avLst/>
              <a:gdLst/>
              <a:ahLst/>
              <a:cxnLst/>
              <a:rect l="l" t="t" r="r" b="b"/>
              <a:pathLst>
                <a:path w="32092" h="18793" fill="none" extrusionOk="0">
                  <a:moveTo>
                    <a:pt x="32091" y="18793"/>
                  </a:moveTo>
                  <a:cubicBezTo>
                    <a:pt x="28841" y="14698"/>
                    <a:pt x="18702" y="3072"/>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1"/>
            <p:cNvSpPr/>
            <p:nvPr/>
          </p:nvSpPr>
          <p:spPr>
            <a:xfrm>
              <a:off x="2227100" y="3957775"/>
              <a:ext cx="793425" cy="474250"/>
            </a:xfrm>
            <a:custGeom>
              <a:avLst/>
              <a:gdLst/>
              <a:ahLst/>
              <a:cxnLst/>
              <a:rect l="l" t="t" r="r" b="b"/>
              <a:pathLst>
                <a:path w="31737" h="18970" fill="none" extrusionOk="0">
                  <a:moveTo>
                    <a:pt x="31737" y="18970"/>
                  </a:moveTo>
                  <a:cubicBezTo>
                    <a:pt x="28487" y="14876"/>
                    <a:pt x="18904" y="3238"/>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1"/>
            <p:cNvSpPr/>
            <p:nvPr/>
          </p:nvSpPr>
          <p:spPr>
            <a:xfrm>
              <a:off x="2115425" y="4023500"/>
              <a:ext cx="784550" cy="478675"/>
            </a:xfrm>
            <a:custGeom>
              <a:avLst/>
              <a:gdLst/>
              <a:ahLst/>
              <a:cxnLst/>
              <a:rect l="l" t="t" r="r" b="b"/>
              <a:pathLst>
                <a:path w="31382" h="19147" fill="none" extrusionOk="0">
                  <a:moveTo>
                    <a:pt x="31381" y="19146"/>
                  </a:moveTo>
                  <a:cubicBezTo>
                    <a:pt x="28131" y="15052"/>
                    <a:pt x="19105" y="3403"/>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1"/>
            <p:cNvSpPr/>
            <p:nvPr/>
          </p:nvSpPr>
          <p:spPr>
            <a:xfrm>
              <a:off x="2003750" y="4089225"/>
              <a:ext cx="775675" cy="483125"/>
            </a:xfrm>
            <a:custGeom>
              <a:avLst/>
              <a:gdLst/>
              <a:ahLst/>
              <a:cxnLst/>
              <a:rect l="l" t="t" r="r" b="b"/>
              <a:pathLst>
                <a:path w="31027" h="19325" fill="none" extrusionOk="0">
                  <a:moveTo>
                    <a:pt x="31026" y="19324"/>
                  </a:moveTo>
                  <a:cubicBezTo>
                    <a:pt x="27776" y="15229"/>
                    <a:pt x="19304" y="3570"/>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1"/>
            <p:cNvSpPr/>
            <p:nvPr/>
          </p:nvSpPr>
          <p:spPr>
            <a:xfrm>
              <a:off x="1892050" y="4154900"/>
              <a:ext cx="766800" cy="487575"/>
            </a:xfrm>
            <a:custGeom>
              <a:avLst/>
              <a:gdLst/>
              <a:ahLst/>
              <a:cxnLst/>
              <a:rect l="l" t="t" r="r" b="b"/>
              <a:pathLst>
                <a:path w="30672" h="19503" fill="none" extrusionOk="0">
                  <a:moveTo>
                    <a:pt x="30672" y="19503"/>
                  </a:moveTo>
                  <a:cubicBezTo>
                    <a:pt x="27421" y="15408"/>
                    <a:pt x="19505" y="3738"/>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1"/>
            <p:cNvSpPr/>
            <p:nvPr/>
          </p:nvSpPr>
          <p:spPr>
            <a:xfrm>
              <a:off x="3427925" y="2705300"/>
              <a:ext cx="2197050" cy="1359825"/>
            </a:xfrm>
            <a:custGeom>
              <a:avLst/>
              <a:gdLst/>
              <a:ahLst/>
              <a:cxnLst/>
              <a:rect l="l" t="t" r="r" b="b"/>
              <a:pathLst>
                <a:path w="87882" h="54393" extrusionOk="0">
                  <a:moveTo>
                    <a:pt x="35851" y="0"/>
                  </a:moveTo>
                  <a:cubicBezTo>
                    <a:pt x="34254" y="0"/>
                    <a:pt x="32570" y="389"/>
                    <a:pt x="31255" y="1149"/>
                  </a:cubicBezTo>
                  <a:lnTo>
                    <a:pt x="2001" y="18038"/>
                  </a:lnTo>
                  <a:cubicBezTo>
                    <a:pt x="706" y="18786"/>
                    <a:pt x="39" y="19741"/>
                    <a:pt x="18" y="20649"/>
                  </a:cubicBezTo>
                  <a:lnTo>
                    <a:pt x="13" y="20649"/>
                  </a:lnTo>
                  <a:lnTo>
                    <a:pt x="13" y="24332"/>
                  </a:lnTo>
                  <a:lnTo>
                    <a:pt x="18" y="24332"/>
                  </a:lnTo>
                  <a:cubicBezTo>
                    <a:pt x="1" y="25111"/>
                    <a:pt x="457" y="25857"/>
                    <a:pt x="1418" y="26412"/>
                  </a:cubicBezTo>
                  <a:lnTo>
                    <a:pt x="48474" y="53581"/>
                  </a:lnTo>
                  <a:cubicBezTo>
                    <a:pt x="49418" y="54125"/>
                    <a:pt x="50680" y="54392"/>
                    <a:pt x="52003" y="54392"/>
                  </a:cubicBezTo>
                  <a:cubicBezTo>
                    <a:pt x="53600" y="54392"/>
                    <a:pt x="55284" y="54003"/>
                    <a:pt x="56599" y="53243"/>
                  </a:cubicBezTo>
                  <a:lnTo>
                    <a:pt x="85854" y="36353"/>
                  </a:lnTo>
                  <a:cubicBezTo>
                    <a:pt x="87207" y="35573"/>
                    <a:pt x="87881" y="34566"/>
                    <a:pt x="87842" y="33620"/>
                  </a:cubicBezTo>
                  <a:lnTo>
                    <a:pt x="87842" y="30075"/>
                  </a:lnTo>
                  <a:lnTo>
                    <a:pt x="87837" y="30075"/>
                  </a:lnTo>
                  <a:cubicBezTo>
                    <a:pt x="87860" y="29290"/>
                    <a:pt x="87405" y="28538"/>
                    <a:pt x="86438" y="27980"/>
                  </a:cubicBezTo>
                  <a:lnTo>
                    <a:pt x="39381" y="813"/>
                  </a:lnTo>
                  <a:cubicBezTo>
                    <a:pt x="38437" y="268"/>
                    <a:pt x="37174" y="0"/>
                    <a:pt x="35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1"/>
            <p:cNvSpPr/>
            <p:nvPr/>
          </p:nvSpPr>
          <p:spPr>
            <a:xfrm>
              <a:off x="3411275" y="2705275"/>
              <a:ext cx="2229675" cy="1267775"/>
            </a:xfrm>
            <a:custGeom>
              <a:avLst/>
              <a:gdLst/>
              <a:ahLst/>
              <a:cxnLst/>
              <a:rect l="l" t="t" r="r" b="b"/>
              <a:pathLst>
                <a:path w="89187" h="50711" extrusionOk="0">
                  <a:moveTo>
                    <a:pt x="36519" y="1"/>
                  </a:moveTo>
                  <a:cubicBezTo>
                    <a:pt x="34921" y="1"/>
                    <a:pt x="33237" y="390"/>
                    <a:pt x="31921" y="1150"/>
                  </a:cubicBezTo>
                  <a:lnTo>
                    <a:pt x="2667" y="18039"/>
                  </a:lnTo>
                  <a:cubicBezTo>
                    <a:pt x="262" y="19428"/>
                    <a:pt x="0" y="21528"/>
                    <a:pt x="2084" y="22731"/>
                  </a:cubicBezTo>
                  <a:lnTo>
                    <a:pt x="49140" y="49899"/>
                  </a:lnTo>
                  <a:cubicBezTo>
                    <a:pt x="50084" y="50444"/>
                    <a:pt x="51346" y="50711"/>
                    <a:pt x="52669" y="50711"/>
                  </a:cubicBezTo>
                  <a:cubicBezTo>
                    <a:pt x="54266" y="50711"/>
                    <a:pt x="55950" y="50322"/>
                    <a:pt x="57266" y="49562"/>
                  </a:cubicBezTo>
                  <a:lnTo>
                    <a:pt x="86520" y="32672"/>
                  </a:lnTo>
                  <a:cubicBezTo>
                    <a:pt x="88926" y="31284"/>
                    <a:pt x="89187" y="29183"/>
                    <a:pt x="87104" y="27981"/>
                  </a:cubicBezTo>
                  <a:lnTo>
                    <a:pt x="40047" y="812"/>
                  </a:lnTo>
                  <a:cubicBezTo>
                    <a:pt x="39104" y="268"/>
                    <a:pt x="37841" y="1"/>
                    <a:pt x="36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1"/>
            <p:cNvSpPr/>
            <p:nvPr/>
          </p:nvSpPr>
          <p:spPr>
            <a:xfrm>
              <a:off x="4038850" y="2003200"/>
              <a:ext cx="1172500" cy="1600275"/>
            </a:xfrm>
            <a:custGeom>
              <a:avLst/>
              <a:gdLst/>
              <a:ahLst/>
              <a:cxnLst/>
              <a:rect l="l" t="t" r="r" b="b"/>
              <a:pathLst>
                <a:path w="46900" h="64011" extrusionOk="0">
                  <a:moveTo>
                    <a:pt x="22572" y="1"/>
                  </a:moveTo>
                  <a:lnTo>
                    <a:pt x="20137" y="1407"/>
                  </a:lnTo>
                  <a:lnTo>
                    <a:pt x="20137" y="28806"/>
                  </a:lnTo>
                  <a:cubicBezTo>
                    <a:pt x="20137" y="32638"/>
                    <a:pt x="17447" y="37296"/>
                    <a:pt x="14130" y="39212"/>
                  </a:cubicBezTo>
                  <a:lnTo>
                    <a:pt x="1375" y="46576"/>
                  </a:lnTo>
                  <a:cubicBezTo>
                    <a:pt x="616" y="47015"/>
                    <a:pt x="1" y="48079"/>
                    <a:pt x="1" y="48955"/>
                  </a:cubicBezTo>
                  <a:cubicBezTo>
                    <a:pt x="1" y="49167"/>
                    <a:pt x="39" y="49348"/>
                    <a:pt x="104" y="49494"/>
                  </a:cubicBezTo>
                  <a:lnTo>
                    <a:pt x="103" y="49494"/>
                  </a:lnTo>
                  <a:lnTo>
                    <a:pt x="104" y="49496"/>
                  </a:lnTo>
                  <a:cubicBezTo>
                    <a:pt x="241" y="49800"/>
                    <a:pt x="597" y="50169"/>
                    <a:pt x="993" y="50353"/>
                  </a:cubicBezTo>
                  <a:lnTo>
                    <a:pt x="24611" y="63823"/>
                  </a:lnTo>
                  <a:cubicBezTo>
                    <a:pt x="24740" y="63945"/>
                    <a:pt x="24906" y="64010"/>
                    <a:pt x="25097" y="64010"/>
                  </a:cubicBezTo>
                  <a:cubicBezTo>
                    <a:pt x="25279" y="64010"/>
                    <a:pt x="25484" y="63951"/>
                    <a:pt x="25702" y="63826"/>
                  </a:cubicBezTo>
                  <a:lnTo>
                    <a:pt x="38682" y="56332"/>
                  </a:lnTo>
                  <a:cubicBezTo>
                    <a:pt x="43220" y="53712"/>
                    <a:pt x="46899" y="47340"/>
                    <a:pt x="46899" y="42099"/>
                  </a:cubicBezTo>
                  <a:lnTo>
                    <a:pt x="46899" y="14078"/>
                  </a:lnTo>
                  <a:lnTo>
                    <a:pt x="44465" y="15484"/>
                  </a:lnTo>
                  <a:lnTo>
                    <a:pt x="22572" y="2815"/>
                  </a:lnTo>
                  <a:lnTo>
                    <a:pt x="22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1"/>
            <p:cNvSpPr/>
            <p:nvPr/>
          </p:nvSpPr>
          <p:spPr>
            <a:xfrm>
              <a:off x="4042600" y="3151850"/>
              <a:ext cx="735450" cy="435600"/>
            </a:xfrm>
            <a:custGeom>
              <a:avLst/>
              <a:gdLst/>
              <a:ahLst/>
              <a:cxnLst/>
              <a:rect l="l" t="t" r="r" b="b"/>
              <a:pathLst>
                <a:path w="29418" h="17424" extrusionOk="0">
                  <a:moveTo>
                    <a:pt x="2315" y="1"/>
                  </a:moveTo>
                  <a:lnTo>
                    <a:pt x="1224" y="630"/>
                  </a:lnTo>
                  <a:cubicBezTo>
                    <a:pt x="687" y="941"/>
                    <a:pt x="227" y="1565"/>
                    <a:pt x="1" y="2215"/>
                  </a:cubicBezTo>
                  <a:lnTo>
                    <a:pt x="26344" y="17424"/>
                  </a:lnTo>
                  <a:lnTo>
                    <a:pt x="29418" y="15648"/>
                  </a:lnTo>
                  <a:lnTo>
                    <a:pt x="2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1"/>
            <p:cNvSpPr/>
            <p:nvPr/>
          </p:nvSpPr>
          <p:spPr>
            <a:xfrm>
              <a:off x="4647050" y="2355150"/>
              <a:ext cx="564300" cy="1248400"/>
            </a:xfrm>
            <a:custGeom>
              <a:avLst/>
              <a:gdLst/>
              <a:ahLst/>
              <a:cxnLst/>
              <a:rect l="l" t="t" r="r" b="b"/>
              <a:pathLst>
                <a:path w="22572" h="49936" extrusionOk="0">
                  <a:moveTo>
                    <a:pt x="22571" y="0"/>
                  </a:moveTo>
                  <a:lnTo>
                    <a:pt x="20137" y="1406"/>
                  </a:lnTo>
                  <a:lnTo>
                    <a:pt x="20137" y="28806"/>
                  </a:lnTo>
                  <a:cubicBezTo>
                    <a:pt x="20137" y="32637"/>
                    <a:pt x="17447" y="37297"/>
                    <a:pt x="14130" y="39212"/>
                  </a:cubicBezTo>
                  <a:lnTo>
                    <a:pt x="1375" y="46576"/>
                  </a:lnTo>
                  <a:cubicBezTo>
                    <a:pt x="616" y="47014"/>
                    <a:pt x="1" y="48079"/>
                    <a:pt x="1" y="48956"/>
                  </a:cubicBezTo>
                  <a:cubicBezTo>
                    <a:pt x="1" y="49576"/>
                    <a:pt x="310" y="49935"/>
                    <a:pt x="760" y="49935"/>
                  </a:cubicBezTo>
                  <a:cubicBezTo>
                    <a:pt x="945" y="49935"/>
                    <a:pt x="1153" y="49875"/>
                    <a:pt x="1374" y="49748"/>
                  </a:cubicBezTo>
                  <a:lnTo>
                    <a:pt x="14354" y="42254"/>
                  </a:lnTo>
                  <a:cubicBezTo>
                    <a:pt x="18892" y="39634"/>
                    <a:pt x="22571" y="33262"/>
                    <a:pt x="22571" y="28021"/>
                  </a:cubicBezTo>
                  <a:lnTo>
                    <a:pt x="225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1"/>
            <p:cNvSpPr/>
            <p:nvPr/>
          </p:nvSpPr>
          <p:spPr>
            <a:xfrm>
              <a:off x="3613400" y="291600"/>
              <a:ext cx="2390650" cy="3157100"/>
            </a:xfrm>
            <a:custGeom>
              <a:avLst/>
              <a:gdLst/>
              <a:ahLst/>
              <a:cxnLst/>
              <a:rect l="l" t="t" r="r" b="b"/>
              <a:pathLst>
                <a:path w="95626" h="126284" extrusionOk="0">
                  <a:moveTo>
                    <a:pt x="1" y="0"/>
                  </a:moveTo>
                  <a:lnTo>
                    <a:pt x="1" y="71073"/>
                  </a:lnTo>
                  <a:lnTo>
                    <a:pt x="95626" y="126283"/>
                  </a:lnTo>
                  <a:lnTo>
                    <a:pt x="95626" y="5520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1"/>
            <p:cNvSpPr/>
            <p:nvPr/>
          </p:nvSpPr>
          <p:spPr>
            <a:xfrm>
              <a:off x="3656075" y="495525"/>
              <a:ext cx="2305325" cy="2749225"/>
            </a:xfrm>
            <a:custGeom>
              <a:avLst/>
              <a:gdLst/>
              <a:ahLst/>
              <a:cxnLst/>
              <a:rect l="l" t="t" r="r" b="b"/>
              <a:pathLst>
                <a:path w="92213" h="109969" extrusionOk="0">
                  <a:moveTo>
                    <a:pt x="2260" y="0"/>
                  </a:moveTo>
                  <a:cubicBezTo>
                    <a:pt x="1081" y="0"/>
                    <a:pt x="1" y="943"/>
                    <a:pt x="1" y="2260"/>
                  </a:cubicBezTo>
                  <a:lnTo>
                    <a:pt x="1" y="57077"/>
                  </a:lnTo>
                  <a:cubicBezTo>
                    <a:pt x="1" y="57883"/>
                    <a:pt x="431" y="58628"/>
                    <a:pt x="1129" y="59030"/>
                  </a:cubicBezTo>
                  <a:lnTo>
                    <a:pt x="88828" y="109663"/>
                  </a:lnTo>
                  <a:cubicBezTo>
                    <a:pt x="89191" y="109873"/>
                    <a:pt x="89577" y="109969"/>
                    <a:pt x="89952" y="109969"/>
                  </a:cubicBezTo>
                  <a:cubicBezTo>
                    <a:pt x="91131" y="109969"/>
                    <a:pt x="92212" y="109027"/>
                    <a:pt x="92212" y="107709"/>
                  </a:cubicBezTo>
                  <a:lnTo>
                    <a:pt x="92212" y="52893"/>
                  </a:lnTo>
                  <a:cubicBezTo>
                    <a:pt x="92212" y="52086"/>
                    <a:pt x="91782" y="51341"/>
                    <a:pt x="91084" y="50938"/>
                  </a:cubicBezTo>
                  <a:lnTo>
                    <a:pt x="3385" y="306"/>
                  </a:lnTo>
                  <a:cubicBezTo>
                    <a:pt x="3021" y="96"/>
                    <a:pt x="2636" y="0"/>
                    <a:pt x="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1"/>
            <p:cNvSpPr/>
            <p:nvPr/>
          </p:nvSpPr>
          <p:spPr>
            <a:xfrm>
              <a:off x="4038850" y="675300"/>
              <a:ext cx="1472350" cy="2350725"/>
            </a:xfrm>
            <a:custGeom>
              <a:avLst/>
              <a:gdLst/>
              <a:ahLst/>
              <a:cxnLst/>
              <a:rect l="l" t="t" r="r" b="b"/>
              <a:pathLst>
                <a:path w="58894" h="94029" extrusionOk="0">
                  <a:moveTo>
                    <a:pt x="1" y="0"/>
                  </a:moveTo>
                  <a:lnTo>
                    <a:pt x="1" y="60027"/>
                  </a:lnTo>
                  <a:lnTo>
                    <a:pt x="58893" y="94029"/>
                  </a:lnTo>
                  <a:lnTo>
                    <a:pt x="58893" y="340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1"/>
            <p:cNvSpPr/>
            <p:nvPr/>
          </p:nvSpPr>
          <p:spPr>
            <a:xfrm>
              <a:off x="4140100" y="869700"/>
              <a:ext cx="1269850" cy="895775"/>
            </a:xfrm>
            <a:custGeom>
              <a:avLst/>
              <a:gdLst/>
              <a:ahLst/>
              <a:cxnLst/>
              <a:rect l="l" t="t" r="r" b="b"/>
              <a:pathLst>
                <a:path w="50794" h="35831" extrusionOk="0">
                  <a:moveTo>
                    <a:pt x="0" y="1"/>
                  </a:moveTo>
                  <a:lnTo>
                    <a:pt x="0" y="6505"/>
                  </a:lnTo>
                  <a:lnTo>
                    <a:pt x="50794" y="35831"/>
                  </a:lnTo>
                  <a:lnTo>
                    <a:pt x="50794" y="293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1"/>
            <p:cNvSpPr/>
            <p:nvPr/>
          </p:nvSpPr>
          <p:spPr>
            <a:xfrm>
              <a:off x="4140100" y="1142100"/>
              <a:ext cx="720425" cy="939275"/>
            </a:xfrm>
            <a:custGeom>
              <a:avLst/>
              <a:gdLst/>
              <a:ahLst/>
              <a:cxnLst/>
              <a:rect l="l" t="t" r="r" b="b"/>
              <a:pathLst>
                <a:path w="28817" h="37571" extrusionOk="0">
                  <a:moveTo>
                    <a:pt x="1106" y="0"/>
                  </a:moveTo>
                  <a:cubicBezTo>
                    <a:pt x="455" y="0"/>
                    <a:pt x="0" y="601"/>
                    <a:pt x="0" y="1607"/>
                  </a:cubicBezTo>
                  <a:lnTo>
                    <a:pt x="0" y="19328"/>
                  </a:lnTo>
                  <a:cubicBezTo>
                    <a:pt x="0" y="20678"/>
                    <a:pt x="821" y="22247"/>
                    <a:pt x="1835" y="22832"/>
                  </a:cubicBezTo>
                  <a:lnTo>
                    <a:pt x="26982" y="37350"/>
                  </a:lnTo>
                  <a:cubicBezTo>
                    <a:pt x="27240" y="37500"/>
                    <a:pt x="27487" y="37571"/>
                    <a:pt x="27710" y="37571"/>
                  </a:cubicBezTo>
                  <a:cubicBezTo>
                    <a:pt x="28361" y="37571"/>
                    <a:pt x="28816" y="36970"/>
                    <a:pt x="28816" y="35964"/>
                  </a:cubicBezTo>
                  <a:lnTo>
                    <a:pt x="28816" y="18243"/>
                  </a:lnTo>
                  <a:cubicBezTo>
                    <a:pt x="28816" y="16893"/>
                    <a:pt x="27995" y="15324"/>
                    <a:pt x="26982" y="14739"/>
                  </a:cubicBezTo>
                  <a:lnTo>
                    <a:pt x="1835" y="221"/>
                  </a:lnTo>
                  <a:cubicBezTo>
                    <a:pt x="1576" y="71"/>
                    <a:pt x="1329" y="0"/>
                    <a:pt x="1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1"/>
            <p:cNvSpPr/>
            <p:nvPr/>
          </p:nvSpPr>
          <p:spPr>
            <a:xfrm>
              <a:off x="4198150" y="1411875"/>
              <a:ext cx="604300" cy="399725"/>
            </a:xfrm>
            <a:custGeom>
              <a:avLst/>
              <a:gdLst/>
              <a:ahLst/>
              <a:cxnLst/>
              <a:rect l="l" t="t" r="r" b="b"/>
              <a:pathLst>
                <a:path w="24172" h="15989" extrusionOk="0">
                  <a:moveTo>
                    <a:pt x="704" y="1"/>
                  </a:moveTo>
                  <a:cubicBezTo>
                    <a:pt x="291" y="1"/>
                    <a:pt x="0" y="382"/>
                    <a:pt x="0" y="1016"/>
                  </a:cubicBezTo>
                  <a:cubicBezTo>
                    <a:pt x="0" y="1869"/>
                    <a:pt x="523" y="2867"/>
                    <a:pt x="1162" y="3236"/>
                  </a:cubicBezTo>
                  <a:lnTo>
                    <a:pt x="23011" y="15850"/>
                  </a:lnTo>
                  <a:cubicBezTo>
                    <a:pt x="23173" y="15944"/>
                    <a:pt x="23328" y="15988"/>
                    <a:pt x="23469" y="15988"/>
                  </a:cubicBezTo>
                  <a:cubicBezTo>
                    <a:pt x="23881" y="15988"/>
                    <a:pt x="24171" y="15607"/>
                    <a:pt x="24171" y="14973"/>
                  </a:cubicBezTo>
                  <a:cubicBezTo>
                    <a:pt x="24171" y="14121"/>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1"/>
            <p:cNvSpPr/>
            <p:nvPr/>
          </p:nvSpPr>
          <p:spPr>
            <a:xfrm>
              <a:off x="4198150" y="1265250"/>
              <a:ext cx="604300" cy="399700"/>
            </a:xfrm>
            <a:custGeom>
              <a:avLst/>
              <a:gdLst/>
              <a:ahLst/>
              <a:cxnLst/>
              <a:rect l="l" t="t" r="r" b="b"/>
              <a:pathLst>
                <a:path w="24172" h="15988" extrusionOk="0">
                  <a:moveTo>
                    <a:pt x="704" y="1"/>
                  </a:moveTo>
                  <a:cubicBezTo>
                    <a:pt x="291" y="1"/>
                    <a:pt x="0" y="382"/>
                    <a:pt x="0" y="1016"/>
                  </a:cubicBezTo>
                  <a:cubicBezTo>
                    <a:pt x="0" y="1867"/>
                    <a:pt x="523" y="2866"/>
                    <a:pt x="1162" y="3235"/>
                  </a:cubicBezTo>
                  <a:lnTo>
                    <a:pt x="23011" y="15849"/>
                  </a:lnTo>
                  <a:cubicBezTo>
                    <a:pt x="23174" y="15943"/>
                    <a:pt x="23329" y="15988"/>
                    <a:pt x="23469" y="15988"/>
                  </a:cubicBezTo>
                  <a:cubicBezTo>
                    <a:pt x="23881" y="15988"/>
                    <a:pt x="24171" y="15607"/>
                    <a:pt x="24171" y="14972"/>
                  </a:cubicBezTo>
                  <a:cubicBezTo>
                    <a:pt x="24171" y="14120"/>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1"/>
            <p:cNvSpPr/>
            <p:nvPr/>
          </p:nvSpPr>
          <p:spPr>
            <a:xfrm>
              <a:off x="4198150" y="1565850"/>
              <a:ext cx="604300" cy="399700"/>
            </a:xfrm>
            <a:custGeom>
              <a:avLst/>
              <a:gdLst/>
              <a:ahLst/>
              <a:cxnLst/>
              <a:rect l="l" t="t" r="r" b="b"/>
              <a:pathLst>
                <a:path w="24172" h="15988" extrusionOk="0">
                  <a:moveTo>
                    <a:pt x="703" y="0"/>
                  </a:moveTo>
                  <a:cubicBezTo>
                    <a:pt x="291" y="0"/>
                    <a:pt x="0" y="382"/>
                    <a:pt x="0" y="1016"/>
                  </a:cubicBezTo>
                  <a:cubicBezTo>
                    <a:pt x="0" y="1867"/>
                    <a:pt x="523" y="2866"/>
                    <a:pt x="1162" y="3235"/>
                  </a:cubicBezTo>
                  <a:lnTo>
                    <a:pt x="23011" y="15849"/>
                  </a:lnTo>
                  <a:cubicBezTo>
                    <a:pt x="23174" y="15943"/>
                    <a:pt x="23329" y="15988"/>
                    <a:pt x="23469" y="15988"/>
                  </a:cubicBezTo>
                  <a:cubicBezTo>
                    <a:pt x="23881" y="15988"/>
                    <a:pt x="24171" y="15607"/>
                    <a:pt x="24171" y="14971"/>
                  </a:cubicBezTo>
                  <a:cubicBezTo>
                    <a:pt x="24171" y="14120"/>
                    <a:pt x="23650" y="13121"/>
                    <a:pt x="23011" y="12753"/>
                  </a:cubicBezTo>
                  <a:lnTo>
                    <a:pt x="1162" y="138"/>
                  </a:lnTo>
                  <a:cubicBezTo>
                    <a:pt x="999" y="44"/>
                    <a:pt x="844"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1"/>
            <p:cNvSpPr/>
            <p:nvPr/>
          </p:nvSpPr>
          <p:spPr>
            <a:xfrm>
              <a:off x="4938200" y="1696200"/>
              <a:ext cx="471750" cy="609025"/>
            </a:xfrm>
            <a:custGeom>
              <a:avLst/>
              <a:gdLst/>
              <a:ahLst/>
              <a:cxnLst/>
              <a:rect l="l" t="t" r="r" b="b"/>
              <a:pathLst>
                <a:path w="18870" h="24361" extrusionOk="0">
                  <a:moveTo>
                    <a:pt x="5216" y="1"/>
                  </a:moveTo>
                  <a:cubicBezTo>
                    <a:pt x="4317" y="1"/>
                    <a:pt x="3488" y="208"/>
                    <a:pt x="2764" y="626"/>
                  </a:cubicBezTo>
                  <a:cubicBezTo>
                    <a:pt x="994" y="1647"/>
                    <a:pt x="1" y="3844"/>
                    <a:pt x="1" y="6734"/>
                  </a:cubicBezTo>
                  <a:cubicBezTo>
                    <a:pt x="1" y="9623"/>
                    <a:pt x="994" y="12968"/>
                    <a:pt x="2764" y="16033"/>
                  </a:cubicBezTo>
                  <a:cubicBezTo>
                    <a:pt x="4533" y="19097"/>
                    <a:pt x="6932" y="21630"/>
                    <a:pt x="9434" y="23075"/>
                  </a:cubicBezTo>
                  <a:cubicBezTo>
                    <a:pt x="10913" y="23928"/>
                    <a:pt x="12356" y="24361"/>
                    <a:pt x="13655" y="24361"/>
                  </a:cubicBezTo>
                  <a:cubicBezTo>
                    <a:pt x="14553" y="24361"/>
                    <a:pt x="15383" y="24154"/>
                    <a:pt x="16106" y="23736"/>
                  </a:cubicBezTo>
                  <a:cubicBezTo>
                    <a:pt x="17875" y="22715"/>
                    <a:pt x="18870" y="20517"/>
                    <a:pt x="18870" y="17628"/>
                  </a:cubicBezTo>
                  <a:cubicBezTo>
                    <a:pt x="18870" y="14738"/>
                    <a:pt x="17875" y="11394"/>
                    <a:pt x="16106" y="8329"/>
                  </a:cubicBezTo>
                  <a:cubicBezTo>
                    <a:pt x="14337" y="5265"/>
                    <a:pt x="11938" y="2731"/>
                    <a:pt x="9434" y="1287"/>
                  </a:cubicBezTo>
                  <a:cubicBezTo>
                    <a:pt x="7956" y="433"/>
                    <a:pt x="6514" y="1"/>
                    <a:pt x="5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1"/>
            <p:cNvSpPr/>
            <p:nvPr/>
          </p:nvSpPr>
          <p:spPr>
            <a:xfrm>
              <a:off x="5085050" y="1885800"/>
              <a:ext cx="178050" cy="229900"/>
            </a:xfrm>
            <a:custGeom>
              <a:avLst/>
              <a:gdLst/>
              <a:ahLst/>
              <a:cxnLst/>
              <a:rect l="l" t="t" r="r" b="b"/>
              <a:pathLst>
                <a:path w="7122" h="9196" extrusionOk="0">
                  <a:moveTo>
                    <a:pt x="1971" y="0"/>
                  </a:moveTo>
                  <a:cubicBezTo>
                    <a:pt x="803" y="0"/>
                    <a:pt x="1" y="932"/>
                    <a:pt x="1" y="2543"/>
                  </a:cubicBezTo>
                  <a:cubicBezTo>
                    <a:pt x="1" y="4812"/>
                    <a:pt x="1595" y="7573"/>
                    <a:pt x="3562" y="8709"/>
                  </a:cubicBezTo>
                  <a:cubicBezTo>
                    <a:pt x="4133" y="9039"/>
                    <a:pt x="4673" y="9195"/>
                    <a:pt x="5151" y="9195"/>
                  </a:cubicBezTo>
                  <a:cubicBezTo>
                    <a:pt x="6319" y="9195"/>
                    <a:pt x="7122" y="8264"/>
                    <a:pt x="7122" y="6653"/>
                  </a:cubicBezTo>
                  <a:cubicBezTo>
                    <a:pt x="7122" y="4383"/>
                    <a:pt x="5527" y="1622"/>
                    <a:pt x="3562" y="487"/>
                  </a:cubicBezTo>
                  <a:cubicBezTo>
                    <a:pt x="2990" y="157"/>
                    <a:pt x="2450" y="0"/>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1"/>
            <p:cNvSpPr/>
            <p:nvPr/>
          </p:nvSpPr>
          <p:spPr>
            <a:xfrm>
              <a:off x="4140100" y="1785050"/>
              <a:ext cx="1269850" cy="796925"/>
            </a:xfrm>
            <a:custGeom>
              <a:avLst/>
              <a:gdLst/>
              <a:ahLst/>
              <a:cxnLst/>
              <a:rect l="l" t="t" r="r" b="b"/>
              <a:pathLst>
                <a:path w="50794" h="31877" extrusionOk="0">
                  <a:moveTo>
                    <a:pt x="883" y="0"/>
                  </a:moveTo>
                  <a:cubicBezTo>
                    <a:pt x="365" y="0"/>
                    <a:pt x="0" y="479"/>
                    <a:pt x="0" y="1276"/>
                  </a:cubicBezTo>
                  <a:cubicBezTo>
                    <a:pt x="0" y="2344"/>
                    <a:pt x="656" y="3598"/>
                    <a:pt x="1458" y="4061"/>
                  </a:cubicBezTo>
                  <a:lnTo>
                    <a:pt x="49336" y="31703"/>
                  </a:lnTo>
                  <a:cubicBezTo>
                    <a:pt x="49540" y="31821"/>
                    <a:pt x="49735" y="31876"/>
                    <a:pt x="49911" y="31876"/>
                  </a:cubicBezTo>
                  <a:cubicBezTo>
                    <a:pt x="50429" y="31876"/>
                    <a:pt x="50794" y="31399"/>
                    <a:pt x="50794" y="30602"/>
                  </a:cubicBezTo>
                  <a:cubicBezTo>
                    <a:pt x="50794" y="29532"/>
                    <a:pt x="50137" y="28280"/>
                    <a:pt x="49336" y="27817"/>
                  </a:cubicBezTo>
                  <a:lnTo>
                    <a:pt x="1458" y="174"/>
                  </a:lnTo>
                  <a:cubicBezTo>
                    <a:pt x="1254" y="56"/>
                    <a:pt x="1059" y="0"/>
                    <a:pt x="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1"/>
            <p:cNvSpPr/>
            <p:nvPr/>
          </p:nvSpPr>
          <p:spPr>
            <a:xfrm>
              <a:off x="4140100" y="1982200"/>
              <a:ext cx="165075" cy="213175"/>
            </a:xfrm>
            <a:custGeom>
              <a:avLst/>
              <a:gdLst/>
              <a:ahLst/>
              <a:cxnLst/>
              <a:rect l="l" t="t" r="r" b="b"/>
              <a:pathLst>
                <a:path w="6603" h="8527" extrusionOk="0">
                  <a:moveTo>
                    <a:pt x="1826" y="1"/>
                  </a:moveTo>
                  <a:cubicBezTo>
                    <a:pt x="743" y="1"/>
                    <a:pt x="0" y="864"/>
                    <a:pt x="0" y="2358"/>
                  </a:cubicBezTo>
                  <a:cubicBezTo>
                    <a:pt x="0" y="4463"/>
                    <a:pt x="1478" y="7024"/>
                    <a:pt x="3301" y="8076"/>
                  </a:cubicBezTo>
                  <a:cubicBezTo>
                    <a:pt x="3831" y="8382"/>
                    <a:pt x="4332" y="8527"/>
                    <a:pt x="4776" y="8527"/>
                  </a:cubicBezTo>
                  <a:cubicBezTo>
                    <a:pt x="5859" y="8527"/>
                    <a:pt x="6603" y="7664"/>
                    <a:pt x="6603" y="6171"/>
                  </a:cubicBezTo>
                  <a:cubicBezTo>
                    <a:pt x="6603" y="4066"/>
                    <a:pt x="5124" y="1505"/>
                    <a:pt x="3301" y="452"/>
                  </a:cubicBezTo>
                  <a:cubicBezTo>
                    <a:pt x="2771" y="146"/>
                    <a:pt x="2270"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1"/>
            <p:cNvSpPr/>
            <p:nvPr/>
          </p:nvSpPr>
          <p:spPr>
            <a:xfrm>
              <a:off x="4361025" y="2109775"/>
              <a:ext cx="165100" cy="213175"/>
            </a:xfrm>
            <a:custGeom>
              <a:avLst/>
              <a:gdLst/>
              <a:ahLst/>
              <a:cxnLst/>
              <a:rect l="l" t="t" r="r" b="b"/>
              <a:pathLst>
                <a:path w="6604" h="8527" extrusionOk="0">
                  <a:moveTo>
                    <a:pt x="1828" y="0"/>
                  </a:moveTo>
                  <a:cubicBezTo>
                    <a:pt x="745" y="0"/>
                    <a:pt x="1" y="864"/>
                    <a:pt x="1" y="2358"/>
                  </a:cubicBezTo>
                  <a:cubicBezTo>
                    <a:pt x="1" y="4463"/>
                    <a:pt x="1479" y="7023"/>
                    <a:pt x="3303" y="8076"/>
                  </a:cubicBezTo>
                  <a:cubicBezTo>
                    <a:pt x="3832" y="8382"/>
                    <a:pt x="4333" y="8527"/>
                    <a:pt x="4777" y="8527"/>
                  </a:cubicBezTo>
                  <a:cubicBezTo>
                    <a:pt x="5860" y="8527"/>
                    <a:pt x="6604" y="7663"/>
                    <a:pt x="6604" y="6169"/>
                  </a:cubicBezTo>
                  <a:cubicBezTo>
                    <a:pt x="6604" y="4065"/>
                    <a:pt x="5125" y="1505"/>
                    <a:pt x="3303" y="451"/>
                  </a:cubicBezTo>
                  <a:cubicBezTo>
                    <a:pt x="2773" y="145"/>
                    <a:pt x="2272" y="0"/>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1"/>
            <p:cNvSpPr/>
            <p:nvPr/>
          </p:nvSpPr>
          <p:spPr>
            <a:xfrm>
              <a:off x="4581975" y="2237350"/>
              <a:ext cx="165125" cy="213175"/>
            </a:xfrm>
            <a:custGeom>
              <a:avLst/>
              <a:gdLst/>
              <a:ahLst/>
              <a:cxnLst/>
              <a:rect l="l" t="t" r="r" b="b"/>
              <a:pathLst>
                <a:path w="6605" h="8527" extrusionOk="0">
                  <a:moveTo>
                    <a:pt x="1828" y="0"/>
                  </a:moveTo>
                  <a:cubicBezTo>
                    <a:pt x="745" y="0"/>
                    <a:pt x="1" y="864"/>
                    <a:pt x="1" y="2357"/>
                  </a:cubicBezTo>
                  <a:cubicBezTo>
                    <a:pt x="1" y="4463"/>
                    <a:pt x="1479" y="7023"/>
                    <a:pt x="3303" y="8075"/>
                  </a:cubicBezTo>
                  <a:cubicBezTo>
                    <a:pt x="3833" y="8381"/>
                    <a:pt x="4334" y="8527"/>
                    <a:pt x="4778" y="8527"/>
                  </a:cubicBezTo>
                  <a:cubicBezTo>
                    <a:pt x="5861" y="8527"/>
                    <a:pt x="6604" y="7663"/>
                    <a:pt x="6604" y="6169"/>
                  </a:cubicBezTo>
                  <a:cubicBezTo>
                    <a:pt x="6604" y="4065"/>
                    <a:pt x="5126" y="1504"/>
                    <a:pt x="3303" y="451"/>
                  </a:cubicBezTo>
                  <a:cubicBezTo>
                    <a:pt x="2773" y="145"/>
                    <a:pt x="2272"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1"/>
            <p:cNvSpPr/>
            <p:nvPr/>
          </p:nvSpPr>
          <p:spPr>
            <a:xfrm>
              <a:off x="4802950" y="2364925"/>
              <a:ext cx="165100" cy="213150"/>
            </a:xfrm>
            <a:custGeom>
              <a:avLst/>
              <a:gdLst/>
              <a:ahLst/>
              <a:cxnLst/>
              <a:rect l="l" t="t" r="r" b="b"/>
              <a:pathLst>
                <a:path w="6604" h="8526" extrusionOk="0">
                  <a:moveTo>
                    <a:pt x="1827" y="0"/>
                  </a:moveTo>
                  <a:cubicBezTo>
                    <a:pt x="744" y="0"/>
                    <a:pt x="0" y="864"/>
                    <a:pt x="0" y="2357"/>
                  </a:cubicBezTo>
                  <a:cubicBezTo>
                    <a:pt x="0" y="4463"/>
                    <a:pt x="1478" y="7023"/>
                    <a:pt x="3301" y="8075"/>
                  </a:cubicBezTo>
                  <a:cubicBezTo>
                    <a:pt x="3831" y="8381"/>
                    <a:pt x="4332" y="8526"/>
                    <a:pt x="4776" y="8526"/>
                  </a:cubicBezTo>
                  <a:cubicBezTo>
                    <a:pt x="5859" y="8526"/>
                    <a:pt x="6603" y="7663"/>
                    <a:pt x="6603" y="6169"/>
                  </a:cubicBezTo>
                  <a:cubicBezTo>
                    <a:pt x="6603" y="4064"/>
                    <a:pt x="5125" y="1504"/>
                    <a:pt x="3301" y="451"/>
                  </a:cubicBezTo>
                  <a:cubicBezTo>
                    <a:pt x="2772" y="145"/>
                    <a:pt x="2271" y="0"/>
                    <a:pt x="1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1"/>
            <p:cNvSpPr/>
            <p:nvPr/>
          </p:nvSpPr>
          <p:spPr>
            <a:xfrm>
              <a:off x="5023900" y="2492475"/>
              <a:ext cx="165100" cy="213175"/>
            </a:xfrm>
            <a:custGeom>
              <a:avLst/>
              <a:gdLst/>
              <a:ahLst/>
              <a:cxnLst/>
              <a:rect l="l" t="t" r="r" b="b"/>
              <a:pathLst>
                <a:path w="6604" h="8527" extrusionOk="0">
                  <a:moveTo>
                    <a:pt x="1828" y="0"/>
                  </a:moveTo>
                  <a:cubicBezTo>
                    <a:pt x="744" y="0"/>
                    <a:pt x="0" y="864"/>
                    <a:pt x="0" y="2358"/>
                  </a:cubicBezTo>
                  <a:cubicBezTo>
                    <a:pt x="0" y="4463"/>
                    <a:pt x="1479" y="7024"/>
                    <a:pt x="3302" y="8076"/>
                  </a:cubicBezTo>
                  <a:cubicBezTo>
                    <a:pt x="3832" y="8382"/>
                    <a:pt x="4333" y="8527"/>
                    <a:pt x="4777" y="8527"/>
                  </a:cubicBezTo>
                  <a:cubicBezTo>
                    <a:pt x="5860" y="8527"/>
                    <a:pt x="6604" y="7664"/>
                    <a:pt x="6604" y="6170"/>
                  </a:cubicBezTo>
                  <a:cubicBezTo>
                    <a:pt x="6604" y="4065"/>
                    <a:pt x="5125" y="1505"/>
                    <a:pt x="3302" y="451"/>
                  </a:cubicBezTo>
                  <a:cubicBezTo>
                    <a:pt x="2772" y="145"/>
                    <a:pt x="2271"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1"/>
            <p:cNvSpPr/>
            <p:nvPr/>
          </p:nvSpPr>
          <p:spPr>
            <a:xfrm>
              <a:off x="6004025" y="1618075"/>
              <a:ext cx="93125" cy="1830625"/>
            </a:xfrm>
            <a:custGeom>
              <a:avLst/>
              <a:gdLst/>
              <a:ahLst/>
              <a:cxnLst/>
              <a:rect l="l" t="t" r="r" b="b"/>
              <a:pathLst>
                <a:path w="3725" h="73225" extrusionOk="0">
                  <a:moveTo>
                    <a:pt x="3724" y="1"/>
                  </a:moveTo>
                  <a:lnTo>
                    <a:pt x="1" y="2150"/>
                  </a:lnTo>
                  <a:lnTo>
                    <a:pt x="1" y="73224"/>
                  </a:lnTo>
                  <a:lnTo>
                    <a:pt x="3724" y="71074"/>
                  </a:lnTo>
                  <a:lnTo>
                    <a:pt x="3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1"/>
            <p:cNvSpPr/>
            <p:nvPr/>
          </p:nvSpPr>
          <p:spPr>
            <a:xfrm>
              <a:off x="3613400" y="238125"/>
              <a:ext cx="2483750" cy="1433975"/>
            </a:xfrm>
            <a:custGeom>
              <a:avLst/>
              <a:gdLst/>
              <a:ahLst/>
              <a:cxnLst/>
              <a:rect l="l" t="t" r="r" b="b"/>
              <a:pathLst>
                <a:path w="99350" h="57359" extrusionOk="0">
                  <a:moveTo>
                    <a:pt x="3724" y="0"/>
                  </a:moveTo>
                  <a:lnTo>
                    <a:pt x="1" y="2149"/>
                  </a:lnTo>
                  <a:lnTo>
                    <a:pt x="95626" y="57358"/>
                  </a:lnTo>
                  <a:lnTo>
                    <a:pt x="99349" y="55209"/>
                  </a:lnTo>
                  <a:lnTo>
                    <a:pt x="37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1"/>
            <p:cNvSpPr/>
            <p:nvPr/>
          </p:nvSpPr>
          <p:spPr>
            <a:xfrm>
              <a:off x="5244850" y="2649625"/>
              <a:ext cx="165100" cy="213175"/>
            </a:xfrm>
            <a:custGeom>
              <a:avLst/>
              <a:gdLst/>
              <a:ahLst/>
              <a:cxnLst/>
              <a:rect l="l" t="t" r="r" b="b"/>
              <a:pathLst>
                <a:path w="6604" h="8527" extrusionOk="0">
                  <a:moveTo>
                    <a:pt x="1828" y="0"/>
                  </a:moveTo>
                  <a:cubicBezTo>
                    <a:pt x="744" y="0"/>
                    <a:pt x="1" y="864"/>
                    <a:pt x="1" y="2358"/>
                  </a:cubicBezTo>
                  <a:cubicBezTo>
                    <a:pt x="1" y="4462"/>
                    <a:pt x="1478" y="7022"/>
                    <a:pt x="3302" y="8076"/>
                  </a:cubicBezTo>
                  <a:cubicBezTo>
                    <a:pt x="3832" y="8382"/>
                    <a:pt x="4332" y="8527"/>
                    <a:pt x="4776" y="8527"/>
                  </a:cubicBezTo>
                  <a:cubicBezTo>
                    <a:pt x="5860" y="8527"/>
                    <a:pt x="6604" y="7663"/>
                    <a:pt x="6604" y="6169"/>
                  </a:cubicBezTo>
                  <a:cubicBezTo>
                    <a:pt x="6604" y="4064"/>
                    <a:pt x="5125" y="1504"/>
                    <a:pt x="3302" y="451"/>
                  </a:cubicBezTo>
                  <a:cubicBezTo>
                    <a:pt x="2772" y="145"/>
                    <a:pt x="2271" y="0"/>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373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99"/>
                                        </p:tgtEl>
                                        <p:attrNameLst>
                                          <p:attrName>style.visibility</p:attrName>
                                        </p:attrNameLst>
                                      </p:cBhvr>
                                      <p:to>
                                        <p:strVal val="visible"/>
                                      </p:to>
                                    </p:set>
                                    <p:animEffect transition="in" filter="wipe(down)">
                                      <p:cBhvr>
                                        <p:cTn id="7" dur="500"/>
                                        <p:tgtEl>
                                          <p:spTgt spid="329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292"/>
                                        </p:tgtEl>
                                        <p:attrNameLst>
                                          <p:attrName>style.visibility</p:attrName>
                                        </p:attrNameLst>
                                      </p:cBhvr>
                                      <p:to>
                                        <p:strVal val="visible"/>
                                      </p:to>
                                    </p:set>
                                    <p:animEffect transition="in" filter="wheel(1)">
                                      <p:cBhvr>
                                        <p:cTn id="12" dur="2000"/>
                                        <p:tgtEl>
                                          <p:spTgt spid="329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93">
                                            <p:txEl>
                                              <p:pRg st="0" end="0"/>
                                            </p:txEl>
                                          </p:spTgt>
                                        </p:tgtEl>
                                        <p:attrNameLst>
                                          <p:attrName>style.visibility</p:attrName>
                                        </p:attrNameLst>
                                      </p:cBhvr>
                                      <p:to>
                                        <p:strVal val="visible"/>
                                      </p:to>
                                    </p:set>
                                    <p:anim calcmode="lin" valueType="num">
                                      <p:cBhvr additive="base">
                                        <p:cTn id="17" dur="500" fill="hold"/>
                                        <p:tgtEl>
                                          <p:spTgt spid="329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2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93">
                                            <p:txEl>
                                              <p:pRg st="1" end="1"/>
                                            </p:txEl>
                                          </p:spTgt>
                                        </p:tgtEl>
                                        <p:attrNameLst>
                                          <p:attrName>style.visibility</p:attrName>
                                        </p:attrNameLst>
                                      </p:cBhvr>
                                      <p:to>
                                        <p:strVal val="visible"/>
                                      </p:to>
                                    </p:set>
                                    <p:anim calcmode="lin" valueType="num">
                                      <p:cBhvr additive="base">
                                        <p:cTn id="23" dur="500" fill="hold"/>
                                        <p:tgtEl>
                                          <p:spTgt spid="329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293">
                                            <p:txEl>
                                              <p:pRg st="2" end="2"/>
                                            </p:txEl>
                                          </p:spTgt>
                                        </p:tgtEl>
                                        <p:attrNameLst>
                                          <p:attrName>style.visibility</p:attrName>
                                        </p:attrNameLst>
                                      </p:cBhvr>
                                      <p:to>
                                        <p:strVal val="visible"/>
                                      </p:to>
                                    </p:set>
                                    <p:anim calcmode="lin" valueType="num">
                                      <p:cBhvr additive="base">
                                        <p:cTn id="29" dur="500" fill="hold"/>
                                        <p:tgtEl>
                                          <p:spTgt spid="329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29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93">
                                            <p:txEl>
                                              <p:pRg st="3" end="3"/>
                                            </p:txEl>
                                          </p:spTgt>
                                        </p:tgtEl>
                                        <p:attrNameLst>
                                          <p:attrName>style.visibility</p:attrName>
                                        </p:attrNameLst>
                                      </p:cBhvr>
                                      <p:to>
                                        <p:strVal val="visible"/>
                                      </p:to>
                                    </p:set>
                                    <p:anim calcmode="lin" valueType="num">
                                      <p:cBhvr additive="base">
                                        <p:cTn id="35" dur="500" fill="hold"/>
                                        <p:tgtEl>
                                          <p:spTgt spid="329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29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293">
                                            <p:txEl>
                                              <p:pRg st="4" end="4"/>
                                            </p:txEl>
                                          </p:spTgt>
                                        </p:tgtEl>
                                        <p:attrNameLst>
                                          <p:attrName>style.visibility</p:attrName>
                                        </p:attrNameLst>
                                      </p:cBhvr>
                                      <p:to>
                                        <p:strVal val="visible"/>
                                      </p:to>
                                    </p:set>
                                    <p:anim calcmode="lin" valueType="num">
                                      <p:cBhvr additive="base">
                                        <p:cTn id="41" dur="500" fill="hold"/>
                                        <p:tgtEl>
                                          <p:spTgt spid="329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29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293">
                                            <p:txEl>
                                              <p:pRg st="5" end="5"/>
                                            </p:txEl>
                                          </p:spTgt>
                                        </p:tgtEl>
                                        <p:attrNameLst>
                                          <p:attrName>style.visibility</p:attrName>
                                        </p:attrNameLst>
                                      </p:cBhvr>
                                      <p:to>
                                        <p:strVal val="visible"/>
                                      </p:to>
                                    </p:set>
                                    <p:anim calcmode="lin" valueType="num">
                                      <p:cBhvr additive="base">
                                        <p:cTn id="47" dur="500" fill="hold"/>
                                        <p:tgtEl>
                                          <p:spTgt spid="3293">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29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293">
                                            <p:txEl>
                                              <p:pRg st="6" end="6"/>
                                            </p:txEl>
                                          </p:spTgt>
                                        </p:tgtEl>
                                        <p:attrNameLst>
                                          <p:attrName>style.visibility</p:attrName>
                                        </p:attrNameLst>
                                      </p:cBhvr>
                                      <p:to>
                                        <p:strVal val="visible"/>
                                      </p:to>
                                    </p:set>
                                    <p:anim calcmode="lin" valueType="num">
                                      <p:cBhvr additive="base">
                                        <p:cTn id="53" dur="500" fill="hold"/>
                                        <p:tgtEl>
                                          <p:spTgt spid="3293">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29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2" grpId="0"/>
      <p:bldP spid="329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1810-372C-4C23-8A53-D66AB1C53F5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Deep Learning</a:t>
            </a:r>
          </a:p>
        </p:txBody>
      </p:sp>
      <p:sp>
        <p:nvSpPr>
          <p:cNvPr id="3" name="TextBox 2">
            <a:extLst>
              <a:ext uri="{FF2B5EF4-FFF2-40B4-BE49-F238E27FC236}">
                <a16:creationId xmlns:a16="http://schemas.microsoft.com/office/drawing/2014/main" id="{20F81CA3-6041-4D41-9799-9385DD22D696}"/>
              </a:ext>
            </a:extLst>
          </p:cNvPr>
          <p:cNvSpPr txBox="1"/>
          <p:nvPr/>
        </p:nvSpPr>
        <p:spPr>
          <a:xfrm>
            <a:off x="1082040" y="1363980"/>
            <a:ext cx="6934200" cy="2893100"/>
          </a:xfrm>
          <a:prstGeom prst="rect">
            <a:avLst/>
          </a:prstGeom>
          <a:noFill/>
        </p:spPr>
        <p:txBody>
          <a:bodyPr wrap="square" rtlCol="0">
            <a:spAutoFit/>
          </a:bodyPr>
          <a:lstStyle/>
          <a:p>
            <a:pPr algn="l"/>
            <a:r>
              <a:rPr lang="en-GB" i="0" dirty="0">
                <a:solidFill>
                  <a:srgbClr val="002060"/>
                </a:solidFill>
                <a:effectLst/>
                <a:latin typeface="Times New Roman" panose="02020603050405020304" pitchFamily="18" charset="0"/>
                <a:cs typeface="Times New Roman" panose="02020603050405020304" pitchFamily="18" charset="0"/>
              </a:rPr>
              <a:t>	Deep learning is a subfield </a:t>
            </a:r>
            <a:r>
              <a:rPr lang="en-GB" b="1" i="0" dirty="0">
                <a:solidFill>
                  <a:srgbClr val="002060"/>
                </a:solidFill>
                <a:effectLst/>
                <a:latin typeface="Times New Roman" panose="02020603050405020304" pitchFamily="18" charset="0"/>
                <a:cs typeface="Times New Roman" panose="02020603050405020304" pitchFamily="18" charset="0"/>
              </a:rPr>
              <a:t>of machine learning and artificial intelligence </a:t>
            </a:r>
            <a:r>
              <a:rPr lang="en-GB" i="0" dirty="0">
                <a:solidFill>
                  <a:srgbClr val="002060"/>
                </a:solidFill>
                <a:effectLst/>
                <a:latin typeface="Times New Roman" panose="02020603050405020304" pitchFamily="18" charset="0"/>
                <a:cs typeface="Times New Roman" panose="02020603050405020304" pitchFamily="18" charset="0"/>
              </a:rPr>
              <a:t>(AI) that focuses on training </a:t>
            </a:r>
            <a:r>
              <a:rPr lang="en-GB" b="1" i="0" dirty="0">
                <a:solidFill>
                  <a:srgbClr val="002060"/>
                </a:solidFill>
                <a:effectLst/>
                <a:latin typeface="Times New Roman" panose="02020603050405020304" pitchFamily="18" charset="0"/>
                <a:cs typeface="Times New Roman" panose="02020603050405020304" pitchFamily="18" charset="0"/>
              </a:rPr>
              <a:t>artificial neural networks </a:t>
            </a:r>
            <a:r>
              <a:rPr lang="en-GB" i="0" dirty="0">
                <a:solidFill>
                  <a:srgbClr val="002060"/>
                </a:solidFill>
                <a:effectLst/>
                <a:latin typeface="Times New Roman" panose="02020603050405020304" pitchFamily="18" charset="0"/>
                <a:cs typeface="Times New Roman" panose="02020603050405020304" pitchFamily="18" charset="0"/>
              </a:rPr>
              <a:t>with multiple layers to learn and make </a:t>
            </a:r>
            <a:r>
              <a:rPr lang="en-GB" b="1" i="0" dirty="0">
                <a:solidFill>
                  <a:srgbClr val="002060"/>
                </a:solidFill>
                <a:effectLst/>
                <a:latin typeface="Times New Roman" panose="02020603050405020304" pitchFamily="18" charset="0"/>
                <a:cs typeface="Times New Roman" panose="02020603050405020304" pitchFamily="18" charset="0"/>
              </a:rPr>
              <a:t>intelligent decisions </a:t>
            </a:r>
            <a:r>
              <a:rPr lang="en-GB" i="0" dirty="0">
                <a:solidFill>
                  <a:srgbClr val="002060"/>
                </a:solidFill>
                <a:effectLst/>
                <a:latin typeface="Times New Roman" panose="02020603050405020304" pitchFamily="18" charset="0"/>
                <a:cs typeface="Times New Roman" panose="02020603050405020304" pitchFamily="18" charset="0"/>
              </a:rPr>
              <a:t>or predictions from </a:t>
            </a:r>
            <a:r>
              <a:rPr lang="en-GB" b="1" i="0" dirty="0">
                <a:solidFill>
                  <a:srgbClr val="002060"/>
                </a:solidFill>
                <a:effectLst/>
                <a:latin typeface="Times New Roman" panose="02020603050405020304" pitchFamily="18" charset="0"/>
                <a:cs typeface="Times New Roman" panose="02020603050405020304" pitchFamily="18" charset="0"/>
              </a:rPr>
              <a:t>complex</a:t>
            </a:r>
            <a:r>
              <a:rPr lang="en-GB" i="0" dirty="0">
                <a:solidFill>
                  <a:srgbClr val="002060"/>
                </a:solidFill>
                <a:effectLst/>
                <a:latin typeface="Times New Roman" panose="02020603050405020304" pitchFamily="18" charset="0"/>
                <a:cs typeface="Times New Roman" panose="02020603050405020304" pitchFamily="18" charset="0"/>
              </a:rPr>
              <a:t> and </a:t>
            </a:r>
            <a:r>
              <a:rPr lang="en-GB" b="1" i="0" dirty="0">
                <a:solidFill>
                  <a:srgbClr val="002060"/>
                </a:solidFill>
                <a:effectLst/>
                <a:latin typeface="Times New Roman" panose="02020603050405020304" pitchFamily="18" charset="0"/>
                <a:cs typeface="Times New Roman" panose="02020603050405020304" pitchFamily="18" charset="0"/>
              </a:rPr>
              <a:t>large-scale data</a:t>
            </a:r>
            <a:r>
              <a:rPr lang="en-GB" i="0" dirty="0">
                <a:solidFill>
                  <a:srgbClr val="002060"/>
                </a:solidFill>
                <a:effectLst/>
                <a:latin typeface="Times New Roman" panose="02020603050405020304" pitchFamily="18" charset="0"/>
                <a:cs typeface="Times New Roman" panose="02020603050405020304" pitchFamily="18" charset="0"/>
              </a:rPr>
              <a:t>. Deep learning models are designed to automatically learn hierarchical representations of data by iteratively extracting and transforming features from raw input.</a:t>
            </a:r>
          </a:p>
          <a:p>
            <a:pPr algn="l"/>
            <a:endParaRPr lang="en-GB" i="0" dirty="0">
              <a:solidFill>
                <a:srgbClr val="002060"/>
              </a:solidFill>
              <a:effectLst/>
              <a:latin typeface="Times New Roman" panose="02020603050405020304" pitchFamily="18" charset="0"/>
              <a:cs typeface="Times New Roman" panose="02020603050405020304" pitchFamily="18" charset="0"/>
            </a:endParaRPr>
          </a:p>
          <a:p>
            <a:pPr algn="l"/>
            <a:r>
              <a:rPr lang="en-GB" i="0" dirty="0">
                <a:solidFill>
                  <a:srgbClr val="002060"/>
                </a:solidFill>
                <a:effectLst/>
                <a:latin typeface="Times New Roman" panose="02020603050405020304" pitchFamily="18" charset="0"/>
                <a:cs typeface="Times New Roman" panose="02020603050405020304" pitchFamily="18" charset="0"/>
              </a:rPr>
              <a:t>	The term "</a:t>
            </a:r>
            <a:r>
              <a:rPr lang="en-GB" b="1" i="0" dirty="0">
                <a:solidFill>
                  <a:srgbClr val="002060"/>
                </a:solidFill>
                <a:effectLst/>
                <a:latin typeface="Times New Roman" panose="02020603050405020304" pitchFamily="18" charset="0"/>
                <a:cs typeface="Times New Roman" panose="02020603050405020304" pitchFamily="18" charset="0"/>
              </a:rPr>
              <a:t>deep</a:t>
            </a:r>
            <a:r>
              <a:rPr lang="en-GB" i="0" dirty="0">
                <a:solidFill>
                  <a:srgbClr val="002060"/>
                </a:solidFill>
                <a:effectLst/>
                <a:latin typeface="Times New Roman" panose="02020603050405020304" pitchFamily="18" charset="0"/>
                <a:cs typeface="Times New Roman" panose="02020603050405020304" pitchFamily="18" charset="0"/>
              </a:rPr>
              <a:t>" refers to the </a:t>
            </a:r>
            <a:r>
              <a:rPr lang="en-GB" b="1" i="0" dirty="0">
                <a:solidFill>
                  <a:srgbClr val="002060"/>
                </a:solidFill>
                <a:effectLst/>
                <a:latin typeface="Times New Roman" panose="02020603050405020304" pitchFamily="18" charset="0"/>
                <a:cs typeface="Times New Roman" panose="02020603050405020304" pitchFamily="18" charset="0"/>
              </a:rPr>
              <a:t>depth of the neural network</a:t>
            </a:r>
            <a:r>
              <a:rPr lang="en-GB" i="0" dirty="0">
                <a:solidFill>
                  <a:srgbClr val="002060"/>
                </a:solidFill>
                <a:effectLst/>
                <a:latin typeface="Times New Roman" panose="02020603050405020304" pitchFamily="18" charset="0"/>
                <a:cs typeface="Times New Roman" panose="02020603050405020304" pitchFamily="18" charset="0"/>
              </a:rPr>
              <a:t>, which means it has </a:t>
            </a:r>
            <a:r>
              <a:rPr lang="en-GB" b="1" i="0" dirty="0">
                <a:solidFill>
                  <a:srgbClr val="002060"/>
                </a:solidFill>
                <a:effectLst/>
                <a:latin typeface="Times New Roman" panose="02020603050405020304" pitchFamily="18" charset="0"/>
                <a:cs typeface="Times New Roman" panose="02020603050405020304" pitchFamily="18" charset="0"/>
              </a:rPr>
              <a:t>multiple hidden layers </a:t>
            </a:r>
            <a:r>
              <a:rPr lang="en-GB" i="0" dirty="0">
                <a:solidFill>
                  <a:srgbClr val="002060"/>
                </a:solidFill>
                <a:effectLst/>
                <a:latin typeface="Times New Roman" panose="02020603050405020304" pitchFamily="18" charset="0"/>
                <a:cs typeface="Times New Roman" panose="02020603050405020304" pitchFamily="18" charset="0"/>
              </a:rPr>
              <a:t>between the input and output layers. Each layer consists of interconnected </a:t>
            </a:r>
            <a:r>
              <a:rPr lang="en-GB" b="1" i="0" dirty="0">
                <a:solidFill>
                  <a:srgbClr val="002060"/>
                </a:solidFill>
                <a:effectLst/>
                <a:latin typeface="Times New Roman" panose="02020603050405020304" pitchFamily="18" charset="0"/>
                <a:cs typeface="Times New Roman" panose="02020603050405020304" pitchFamily="18" charset="0"/>
              </a:rPr>
              <a:t>nodes, called artificial neurons </a:t>
            </a:r>
            <a:r>
              <a:rPr lang="en-GB" i="0" dirty="0">
                <a:solidFill>
                  <a:srgbClr val="002060"/>
                </a:solidFill>
                <a:effectLst/>
                <a:latin typeface="Times New Roman" panose="02020603050405020304" pitchFamily="18" charset="0"/>
                <a:cs typeface="Times New Roman" panose="02020603050405020304" pitchFamily="18" charset="0"/>
              </a:rPr>
              <a:t>or units, which perform computations on the input data. The output of one layer serves as the input to the next layer, enabling the network to learn increasingly abstract and complex representations of the data.</a:t>
            </a:r>
          </a:p>
          <a:p>
            <a:br>
              <a:rPr lang="en-GB" dirty="0">
                <a:solidFill>
                  <a:srgbClr val="002060"/>
                </a:solidFill>
                <a:latin typeface="Times New Roman" panose="02020603050405020304" pitchFamily="18" charset="0"/>
                <a:cs typeface="Times New Roman" panose="02020603050405020304" pitchFamily="18" charset="0"/>
              </a:rPr>
            </a:br>
            <a:endParaRPr lang="en-US" dirty="0">
              <a:solidFill>
                <a:srgbClr val="002060"/>
              </a:solidFill>
              <a:latin typeface="Times New Roman" panose="02020603050405020304" pitchFamily="18" charset="0"/>
              <a:cs typeface="Times New Roman" panose="02020603050405020304" pitchFamily="18" charset="0"/>
            </a:endParaRPr>
          </a:p>
        </p:txBody>
      </p:sp>
      <p:sp>
        <p:nvSpPr>
          <p:cNvPr id="4" name="Google Shape;760;p28">
            <a:extLst>
              <a:ext uri="{FF2B5EF4-FFF2-40B4-BE49-F238E27FC236}">
                <a16:creationId xmlns:a16="http://schemas.microsoft.com/office/drawing/2014/main" id="{08865CBA-A3D8-474F-9EA5-C9888BF517D6}"/>
              </a:ext>
            </a:extLst>
          </p:cNvPr>
          <p:cNvSpPr/>
          <p:nvPr/>
        </p:nvSpPr>
        <p:spPr>
          <a:xfrm>
            <a:off x="7279952" y="3453317"/>
            <a:ext cx="1864048" cy="1592580"/>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1336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82F22A2-1862-4963-96D6-9FEC8EBE6D96}"/>
              </a:ext>
            </a:extLst>
          </p:cNvPr>
          <p:cNvSpPr>
            <a:spLocks noGrp="1"/>
          </p:cNvSpPr>
          <p:nvPr>
            <p:ph type="title" idx="8"/>
          </p:nvPr>
        </p:nvSpPr>
        <p:spPr>
          <a:xfrm>
            <a:off x="1203900" y="326670"/>
            <a:ext cx="6736200" cy="572700"/>
          </a:xfrm>
        </p:spPr>
        <p:txBody>
          <a:bodyPr>
            <a:normAutofit fontScale="90000"/>
          </a:bodyPr>
          <a:lstStyle/>
          <a:p>
            <a:r>
              <a:rPr lang="en-GB" b="1" dirty="0">
                <a:latin typeface="Times New Roman" panose="02020603050405020304" pitchFamily="18" charset="0"/>
                <a:cs typeface="Times New Roman" panose="02020603050405020304" pitchFamily="18" charset="0"/>
              </a:rPr>
              <a:t>CNN</a:t>
            </a:r>
            <a:endParaRPr lang="en-US" b="1" dirty="0">
              <a:latin typeface="Times New Roman" panose="02020603050405020304" pitchFamily="18" charset="0"/>
              <a:cs typeface="Times New Roman" panose="02020603050405020304" pitchFamily="18" charset="0"/>
            </a:endParaRPr>
          </a:p>
        </p:txBody>
      </p:sp>
      <p:grpSp>
        <p:nvGrpSpPr>
          <p:cNvPr id="13" name="Google Shape;3840;p116">
            <a:extLst>
              <a:ext uri="{FF2B5EF4-FFF2-40B4-BE49-F238E27FC236}">
                <a16:creationId xmlns:a16="http://schemas.microsoft.com/office/drawing/2014/main" id="{7F9AB529-CD7D-41A3-BACA-AC92FAE4E83D}"/>
              </a:ext>
            </a:extLst>
          </p:cNvPr>
          <p:cNvGrpSpPr/>
          <p:nvPr/>
        </p:nvGrpSpPr>
        <p:grpSpPr>
          <a:xfrm>
            <a:off x="8685200" y="4407940"/>
            <a:ext cx="458800" cy="574600"/>
            <a:chOff x="5644850" y="2237300"/>
            <a:chExt cx="458800" cy="574600"/>
          </a:xfrm>
        </p:grpSpPr>
        <p:sp>
          <p:nvSpPr>
            <p:cNvPr id="14" name="Google Shape;3841;p116">
              <a:extLst>
                <a:ext uri="{FF2B5EF4-FFF2-40B4-BE49-F238E27FC236}">
                  <a16:creationId xmlns:a16="http://schemas.microsoft.com/office/drawing/2014/main" id="{0927C6EF-09D4-4366-AF15-DF36549FF03D}"/>
                </a:ext>
              </a:extLst>
            </p:cNvPr>
            <p:cNvSpPr/>
            <p:nvPr/>
          </p:nvSpPr>
          <p:spPr>
            <a:xfrm>
              <a:off x="5782675" y="2639600"/>
              <a:ext cx="51400" cy="171950"/>
            </a:xfrm>
            <a:custGeom>
              <a:avLst/>
              <a:gdLst/>
              <a:ahLst/>
              <a:cxnLst/>
              <a:rect l="l" t="t" r="r" b="b"/>
              <a:pathLst>
                <a:path w="2056" h="6878" extrusionOk="0">
                  <a:moveTo>
                    <a:pt x="951" y="0"/>
                  </a:moveTo>
                  <a:cubicBezTo>
                    <a:pt x="828" y="0"/>
                    <a:pt x="710" y="67"/>
                    <a:pt x="648" y="183"/>
                  </a:cubicBezTo>
                  <a:cubicBezTo>
                    <a:pt x="228" y="1012"/>
                    <a:pt x="1" y="2547"/>
                    <a:pt x="640" y="4009"/>
                  </a:cubicBezTo>
                  <a:cubicBezTo>
                    <a:pt x="1295" y="5504"/>
                    <a:pt x="856" y="6204"/>
                    <a:pt x="763" y="6328"/>
                  </a:cubicBezTo>
                  <a:cubicBezTo>
                    <a:pt x="591" y="6554"/>
                    <a:pt x="754" y="6877"/>
                    <a:pt x="1034" y="6877"/>
                  </a:cubicBezTo>
                  <a:cubicBezTo>
                    <a:pt x="1142" y="6877"/>
                    <a:pt x="1243" y="6827"/>
                    <a:pt x="1307" y="6742"/>
                  </a:cubicBezTo>
                  <a:cubicBezTo>
                    <a:pt x="1497" y="6491"/>
                    <a:pt x="2055" y="5533"/>
                    <a:pt x="1267" y="3734"/>
                  </a:cubicBezTo>
                  <a:cubicBezTo>
                    <a:pt x="1153" y="3472"/>
                    <a:pt x="1075" y="3207"/>
                    <a:pt x="1065" y="3161"/>
                  </a:cubicBezTo>
                  <a:cubicBezTo>
                    <a:pt x="670" y="1700"/>
                    <a:pt x="1252" y="508"/>
                    <a:pt x="1259" y="491"/>
                  </a:cubicBezTo>
                  <a:cubicBezTo>
                    <a:pt x="1340" y="324"/>
                    <a:pt x="1272" y="121"/>
                    <a:pt x="1106" y="37"/>
                  </a:cubicBezTo>
                  <a:cubicBezTo>
                    <a:pt x="1056" y="12"/>
                    <a:pt x="1003" y="0"/>
                    <a:pt x="9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42;p116">
              <a:extLst>
                <a:ext uri="{FF2B5EF4-FFF2-40B4-BE49-F238E27FC236}">
                  <a16:creationId xmlns:a16="http://schemas.microsoft.com/office/drawing/2014/main" id="{DE992976-4EE3-49F7-B3FC-0FC64115359B}"/>
                </a:ext>
              </a:extLst>
            </p:cNvPr>
            <p:cNvSpPr/>
            <p:nvPr/>
          </p:nvSpPr>
          <p:spPr>
            <a:xfrm>
              <a:off x="5947425" y="2665050"/>
              <a:ext cx="45750" cy="146850"/>
            </a:xfrm>
            <a:custGeom>
              <a:avLst/>
              <a:gdLst/>
              <a:ahLst/>
              <a:cxnLst/>
              <a:rect l="l" t="t" r="r" b="b"/>
              <a:pathLst>
                <a:path w="1830" h="5874" extrusionOk="0">
                  <a:moveTo>
                    <a:pt x="834" y="1"/>
                  </a:moveTo>
                  <a:cubicBezTo>
                    <a:pt x="710" y="1"/>
                    <a:pt x="591" y="68"/>
                    <a:pt x="531" y="186"/>
                  </a:cubicBezTo>
                  <a:cubicBezTo>
                    <a:pt x="148" y="940"/>
                    <a:pt x="1" y="2244"/>
                    <a:pt x="522" y="3435"/>
                  </a:cubicBezTo>
                  <a:cubicBezTo>
                    <a:pt x="1076" y="4700"/>
                    <a:pt x="680" y="5264"/>
                    <a:pt x="633" y="5325"/>
                  </a:cubicBezTo>
                  <a:cubicBezTo>
                    <a:pt x="520" y="5474"/>
                    <a:pt x="548" y="5685"/>
                    <a:pt x="695" y="5800"/>
                  </a:cubicBezTo>
                  <a:cubicBezTo>
                    <a:pt x="757" y="5849"/>
                    <a:pt x="831" y="5873"/>
                    <a:pt x="905" y="5873"/>
                  </a:cubicBezTo>
                  <a:cubicBezTo>
                    <a:pt x="1005" y="5873"/>
                    <a:pt x="1104" y="5830"/>
                    <a:pt x="1172" y="5746"/>
                  </a:cubicBezTo>
                  <a:cubicBezTo>
                    <a:pt x="1338" y="5533"/>
                    <a:pt x="1830" y="4716"/>
                    <a:pt x="1149" y="3160"/>
                  </a:cubicBezTo>
                  <a:cubicBezTo>
                    <a:pt x="716" y="2171"/>
                    <a:pt x="847" y="1088"/>
                    <a:pt x="1141" y="495"/>
                  </a:cubicBezTo>
                  <a:cubicBezTo>
                    <a:pt x="1224" y="327"/>
                    <a:pt x="1156" y="122"/>
                    <a:pt x="989" y="38"/>
                  </a:cubicBezTo>
                  <a:cubicBezTo>
                    <a:pt x="939" y="13"/>
                    <a:pt x="886" y="1"/>
                    <a:pt x="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43;p116">
              <a:extLst>
                <a:ext uri="{FF2B5EF4-FFF2-40B4-BE49-F238E27FC236}">
                  <a16:creationId xmlns:a16="http://schemas.microsoft.com/office/drawing/2014/main" id="{CEC2C886-3D3D-4559-84BA-8E8FE5D3BC88}"/>
                </a:ext>
              </a:extLst>
            </p:cNvPr>
            <p:cNvSpPr/>
            <p:nvPr/>
          </p:nvSpPr>
          <p:spPr>
            <a:xfrm>
              <a:off x="5931750" y="2646550"/>
              <a:ext cx="73100" cy="31825"/>
            </a:xfrm>
            <a:custGeom>
              <a:avLst/>
              <a:gdLst/>
              <a:ahLst/>
              <a:cxnLst/>
              <a:rect l="l" t="t" r="r" b="b"/>
              <a:pathLst>
                <a:path w="2924" h="1273" extrusionOk="0">
                  <a:moveTo>
                    <a:pt x="1122" y="0"/>
                  </a:moveTo>
                  <a:cubicBezTo>
                    <a:pt x="776" y="116"/>
                    <a:pt x="441" y="405"/>
                    <a:pt x="126" y="847"/>
                  </a:cubicBezTo>
                  <a:cubicBezTo>
                    <a:pt x="0" y="1023"/>
                    <a:pt x="123" y="1273"/>
                    <a:pt x="334" y="1273"/>
                  </a:cubicBezTo>
                  <a:lnTo>
                    <a:pt x="2591" y="1273"/>
                  </a:lnTo>
                  <a:cubicBezTo>
                    <a:pt x="2802" y="1273"/>
                    <a:pt x="2924" y="1023"/>
                    <a:pt x="2799" y="847"/>
                  </a:cubicBezTo>
                  <a:cubicBezTo>
                    <a:pt x="2483" y="405"/>
                    <a:pt x="2149" y="115"/>
                    <a:pt x="1802" y="0"/>
                  </a:cubicBezTo>
                  <a:cubicBezTo>
                    <a:pt x="1689" y="9"/>
                    <a:pt x="1576" y="14"/>
                    <a:pt x="1462" y="14"/>
                  </a:cubicBezTo>
                  <a:cubicBezTo>
                    <a:pt x="1348" y="14"/>
                    <a:pt x="1234" y="9"/>
                    <a:pt x="1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44;p116">
              <a:extLst>
                <a:ext uri="{FF2B5EF4-FFF2-40B4-BE49-F238E27FC236}">
                  <a16:creationId xmlns:a16="http://schemas.microsoft.com/office/drawing/2014/main" id="{2B46A557-2DAB-4B82-B943-4BE4E37090CC}"/>
                </a:ext>
              </a:extLst>
            </p:cNvPr>
            <p:cNvSpPr/>
            <p:nvPr/>
          </p:nvSpPr>
          <p:spPr>
            <a:xfrm>
              <a:off x="5931775" y="2646550"/>
              <a:ext cx="52725" cy="31825"/>
            </a:xfrm>
            <a:custGeom>
              <a:avLst/>
              <a:gdLst/>
              <a:ahLst/>
              <a:cxnLst/>
              <a:rect l="l" t="t" r="r" b="b"/>
              <a:pathLst>
                <a:path w="2109" h="1273" extrusionOk="0">
                  <a:moveTo>
                    <a:pt x="1121" y="0"/>
                  </a:moveTo>
                  <a:cubicBezTo>
                    <a:pt x="775" y="116"/>
                    <a:pt x="442" y="405"/>
                    <a:pt x="125" y="847"/>
                  </a:cubicBezTo>
                  <a:cubicBezTo>
                    <a:pt x="0" y="1023"/>
                    <a:pt x="123" y="1273"/>
                    <a:pt x="333" y="1273"/>
                  </a:cubicBezTo>
                  <a:lnTo>
                    <a:pt x="1627" y="1273"/>
                  </a:lnTo>
                  <a:cubicBezTo>
                    <a:pt x="1416" y="1273"/>
                    <a:pt x="1293" y="1023"/>
                    <a:pt x="1419" y="847"/>
                  </a:cubicBezTo>
                  <a:cubicBezTo>
                    <a:pt x="1640" y="537"/>
                    <a:pt x="1871" y="303"/>
                    <a:pt x="2108" y="150"/>
                  </a:cubicBezTo>
                  <a:cubicBezTo>
                    <a:pt x="2013" y="88"/>
                    <a:pt x="1910" y="37"/>
                    <a:pt x="1802" y="0"/>
                  </a:cubicBezTo>
                  <a:cubicBezTo>
                    <a:pt x="1689" y="9"/>
                    <a:pt x="1575" y="14"/>
                    <a:pt x="1461" y="14"/>
                  </a:cubicBezTo>
                  <a:cubicBezTo>
                    <a:pt x="1348" y="14"/>
                    <a:pt x="1234" y="9"/>
                    <a:pt x="1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5;p116">
              <a:extLst>
                <a:ext uri="{FF2B5EF4-FFF2-40B4-BE49-F238E27FC236}">
                  <a16:creationId xmlns:a16="http://schemas.microsoft.com/office/drawing/2014/main" id="{E909C7DB-16C5-4E58-930C-F8EC1C6F48F6}"/>
                </a:ext>
              </a:extLst>
            </p:cNvPr>
            <p:cNvSpPr/>
            <p:nvPr/>
          </p:nvSpPr>
          <p:spPr>
            <a:xfrm>
              <a:off x="5871025" y="2330050"/>
              <a:ext cx="232625" cy="318000"/>
            </a:xfrm>
            <a:custGeom>
              <a:avLst/>
              <a:gdLst/>
              <a:ahLst/>
              <a:cxnLst/>
              <a:rect l="l" t="t" r="r" b="b"/>
              <a:pathLst>
                <a:path w="9305" h="12720" extrusionOk="0">
                  <a:moveTo>
                    <a:pt x="3861" y="0"/>
                  </a:moveTo>
                  <a:cubicBezTo>
                    <a:pt x="3566" y="0"/>
                    <a:pt x="3273" y="27"/>
                    <a:pt x="2984" y="82"/>
                  </a:cubicBezTo>
                  <a:cubicBezTo>
                    <a:pt x="3542" y="1204"/>
                    <a:pt x="3861" y="2506"/>
                    <a:pt x="3861" y="3895"/>
                  </a:cubicBezTo>
                  <a:cubicBezTo>
                    <a:pt x="3861" y="6993"/>
                    <a:pt x="2276" y="9658"/>
                    <a:pt x="0" y="10843"/>
                  </a:cubicBezTo>
                  <a:cubicBezTo>
                    <a:pt x="986" y="12002"/>
                    <a:pt x="2351" y="12720"/>
                    <a:pt x="3861" y="12720"/>
                  </a:cubicBezTo>
                  <a:cubicBezTo>
                    <a:pt x="6867" y="12720"/>
                    <a:pt x="9304" y="9872"/>
                    <a:pt x="9304" y="6360"/>
                  </a:cubicBezTo>
                  <a:cubicBezTo>
                    <a:pt x="9304" y="2847"/>
                    <a:pt x="6867" y="0"/>
                    <a:pt x="3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46;p116">
              <a:extLst>
                <a:ext uri="{FF2B5EF4-FFF2-40B4-BE49-F238E27FC236}">
                  <a16:creationId xmlns:a16="http://schemas.microsoft.com/office/drawing/2014/main" id="{889BA4E6-2581-4FAF-ADEE-FC8F6A3B1613}"/>
                </a:ext>
              </a:extLst>
            </p:cNvPr>
            <p:cNvSpPr/>
            <p:nvPr/>
          </p:nvSpPr>
          <p:spPr>
            <a:xfrm>
              <a:off x="5762800" y="2615700"/>
              <a:ext cx="87425" cy="38125"/>
            </a:xfrm>
            <a:custGeom>
              <a:avLst/>
              <a:gdLst/>
              <a:ahLst/>
              <a:cxnLst/>
              <a:rect l="l" t="t" r="r" b="b"/>
              <a:pathLst>
                <a:path w="3497" h="1525" extrusionOk="0">
                  <a:moveTo>
                    <a:pt x="1342" y="0"/>
                  </a:moveTo>
                  <a:cubicBezTo>
                    <a:pt x="928" y="138"/>
                    <a:pt x="528" y="485"/>
                    <a:pt x="151" y="1015"/>
                  </a:cubicBezTo>
                  <a:cubicBezTo>
                    <a:pt x="1" y="1226"/>
                    <a:pt x="147" y="1524"/>
                    <a:pt x="399" y="1524"/>
                  </a:cubicBezTo>
                  <a:lnTo>
                    <a:pt x="3099" y="1524"/>
                  </a:lnTo>
                  <a:cubicBezTo>
                    <a:pt x="3350" y="1524"/>
                    <a:pt x="3496" y="1226"/>
                    <a:pt x="3346" y="1015"/>
                  </a:cubicBezTo>
                  <a:cubicBezTo>
                    <a:pt x="2969" y="485"/>
                    <a:pt x="2570" y="138"/>
                    <a:pt x="2155" y="0"/>
                  </a:cubicBezTo>
                  <a:cubicBezTo>
                    <a:pt x="2021" y="10"/>
                    <a:pt x="1886" y="15"/>
                    <a:pt x="1748" y="15"/>
                  </a:cubicBezTo>
                  <a:cubicBezTo>
                    <a:pt x="1612" y="15"/>
                    <a:pt x="1477" y="1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47;p116">
              <a:extLst>
                <a:ext uri="{FF2B5EF4-FFF2-40B4-BE49-F238E27FC236}">
                  <a16:creationId xmlns:a16="http://schemas.microsoft.com/office/drawing/2014/main" id="{1FA72D46-83FA-4878-BE72-931647B27CA7}"/>
                </a:ext>
              </a:extLst>
            </p:cNvPr>
            <p:cNvSpPr/>
            <p:nvPr/>
          </p:nvSpPr>
          <p:spPr>
            <a:xfrm>
              <a:off x="5644850" y="2237300"/>
              <a:ext cx="323600" cy="380250"/>
            </a:xfrm>
            <a:custGeom>
              <a:avLst/>
              <a:gdLst/>
              <a:ahLst/>
              <a:cxnLst/>
              <a:rect l="l" t="t" r="r" b="b"/>
              <a:pathLst>
                <a:path w="12944" h="15210" extrusionOk="0">
                  <a:moveTo>
                    <a:pt x="6473" y="1"/>
                  </a:moveTo>
                  <a:cubicBezTo>
                    <a:pt x="2898" y="1"/>
                    <a:pt x="1" y="3406"/>
                    <a:pt x="1" y="7605"/>
                  </a:cubicBezTo>
                  <a:cubicBezTo>
                    <a:pt x="1" y="11805"/>
                    <a:pt x="2898" y="15210"/>
                    <a:pt x="6473" y="15210"/>
                  </a:cubicBezTo>
                  <a:cubicBezTo>
                    <a:pt x="10046" y="15210"/>
                    <a:pt x="12944" y="11805"/>
                    <a:pt x="12944" y="7605"/>
                  </a:cubicBezTo>
                  <a:cubicBezTo>
                    <a:pt x="12944" y="3406"/>
                    <a:pt x="10046" y="1"/>
                    <a:pt x="64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48;p116">
              <a:extLst>
                <a:ext uri="{FF2B5EF4-FFF2-40B4-BE49-F238E27FC236}">
                  <a16:creationId xmlns:a16="http://schemas.microsoft.com/office/drawing/2014/main" id="{D9429471-70EA-4769-B418-800CC2064935}"/>
                </a:ext>
              </a:extLst>
            </p:cNvPr>
            <p:cNvSpPr/>
            <p:nvPr/>
          </p:nvSpPr>
          <p:spPr>
            <a:xfrm>
              <a:off x="5758925" y="2339750"/>
              <a:ext cx="95450" cy="29650"/>
            </a:xfrm>
            <a:custGeom>
              <a:avLst/>
              <a:gdLst/>
              <a:ahLst/>
              <a:cxnLst/>
              <a:rect l="l" t="t" r="r" b="b"/>
              <a:pathLst>
                <a:path w="3818" h="1186" extrusionOk="0">
                  <a:moveTo>
                    <a:pt x="1" y="0"/>
                  </a:moveTo>
                  <a:lnTo>
                    <a:pt x="683" y="1185"/>
                  </a:lnTo>
                  <a:lnTo>
                    <a:pt x="3135" y="1185"/>
                  </a:lnTo>
                  <a:lnTo>
                    <a:pt x="38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49;p116">
              <a:extLst>
                <a:ext uri="{FF2B5EF4-FFF2-40B4-BE49-F238E27FC236}">
                  <a16:creationId xmlns:a16="http://schemas.microsoft.com/office/drawing/2014/main" id="{150C0616-0611-41C0-8ACC-AFE017AA9D06}"/>
                </a:ext>
              </a:extLst>
            </p:cNvPr>
            <p:cNvSpPr/>
            <p:nvPr/>
          </p:nvSpPr>
          <p:spPr>
            <a:xfrm>
              <a:off x="5764100" y="2348725"/>
              <a:ext cx="85100" cy="20675"/>
            </a:xfrm>
            <a:custGeom>
              <a:avLst/>
              <a:gdLst/>
              <a:ahLst/>
              <a:cxnLst/>
              <a:rect l="l" t="t" r="r" b="b"/>
              <a:pathLst>
                <a:path w="3404" h="827" extrusionOk="0">
                  <a:moveTo>
                    <a:pt x="1" y="0"/>
                  </a:moveTo>
                  <a:lnTo>
                    <a:pt x="476" y="826"/>
                  </a:lnTo>
                  <a:lnTo>
                    <a:pt x="2928" y="826"/>
                  </a:lnTo>
                  <a:lnTo>
                    <a:pt x="34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50;p116">
              <a:extLst>
                <a:ext uri="{FF2B5EF4-FFF2-40B4-BE49-F238E27FC236}">
                  <a16:creationId xmlns:a16="http://schemas.microsoft.com/office/drawing/2014/main" id="{198F4E2B-F430-40D1-9D61-A5208B227A7C}"/>
                </a:ext>
              </a:extLst>
            </p:cNvPr>
            <p:cNvSpPr/>
            <p:nvPr/>
          </p:nvSpPr>
          <p:spPr>
            <a:xfrm>
              <a:off x="5736925" y="2339725"/>
              <a:ext cx="136400" cy="198475"/>
            </a:xfrm>
            <a:custGeom>
              <a:avLst/>
              <a:gdLst/>
              <a:ahLst/>
              <a:cxnLst/>
              <a:rect l="l" t="t" r="r" b="b"/>
              <a:pathLst>
                <a:path w="5456" h="7939" extrusionOk="0">
                  <a:moveTo>
                    <a:pt x="4697" y="0"/>
                  </a:moveTo>
                  <a:lnTo>
                    <a:pt x="1610" y="4786"/>
                  </a:lnTo>
                  <a:lnTo>
                    <a:pt x="36" y="7226"/>
                  </a:lnTo>
                  <a:cubicBezTo>
                    <a:pt x="0" y="7282"/>
                    <a:pt x="42" y="7352"/>
                    <a:pt x="104" y="7352"/>
                  </a:cubicBezTo>
                  <a:cubicBezTo>
                    <a:pt x="111" y="7352"/>
                    <a:pt x="118" y="7351"/>
                    <a:pt x="124" y="7349"/>
                  </a:cubicBezTo>
                  <a:lnTo>
                    <a:pt x="868" y="7177"/>
                  </a:lnTo>
                  <a:cubicBezTo>
                    <a:pt x="875" y="7175"/>
                    <a:pt x="881" y="7174"/>
                    <a:pt x="887" y="7174"/>
                  </a:cubicBezTo>
                  <a:cubicBezTo>
                    <a:pt x="922" y="7174"/>
                    <a:pt x="954" y="7198"/>
                    <a:pt x="965" y="7233"/>
                  </a:cubicBezTo>
                  <a:lnTo>
                    <a:pt x="1158" y="7881"/>
                  </a:lnTo>
                  <a:cubicBezTo>
                    <a:pt x="1170" y="7919"/>
                    <a:pt x="1203" y="7939"/>
                    <a:pt x="1237" y="7939"/>
                  </a:cubicBezTo>
                  <a:cubicBezTo>
                    <a:pt x="1263" y="7939"/>
                    <a:pt x="1289" y="7927"/>
                    <a:pt x="1305" y="7902"/>
                  </a:cubicBezTo>
                  <a:cubicBezTo>
                    <a:pt x="1380" y="7788"/>
                    <a:pt x="3955" y="3799"/>
                    <a:pt x="5180" y="1900"/>
                  </a:cubicBezTo>
                  <a:cubicBezTo>
                    <a:pt x="5455" y="1474"/>
                    <a:pt x="5428" y="920"/>
                    <a:pt x="5113" y="524"/>
                  </a:cubicBezTo>
                  <a:lnTo>
                    <a:pt x="5113" y="522"/>
                  </a:lnTo>
                  <a:lnTo>
                    <a:pt x="4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1;p116">
              <a:extLst>
                <a:ext uri="{FF2B5EF4-FFF2-40B4-BE49-F238E27FC236}">
                  <a16:creationId xmlns:a16="http://schemas.microsoft.com/office/drawing/2014/main" id="{AB25344C-0EF0-4470-88AB-08E86FA6BF86}"/>
                </a:ext>
              </a:extLst>
            </p:cNvPr>
            <p:cNvSpPr/>
            <p:nvPr/>
          </p:nvSpPr>
          <p:spPr>
            <a:xfrm>
              <a:off x="5736925" y="2339750"/>
              <a:ext cx="128825" cy="183800"/>
            </a:xfrm>
            <a:custGeom>
              <a:avLst/>
              <a:gdLst/>
              <a:ahLst/>
              <a:cxnLst/>
              <a:rect l="l" t="t" r="r" b="b"/>
              <a:pathLst>
                <a:path w="5153" h="7352" extrusionOk="0">
                  <a:moveTo>
                    <a:pt x="4697" y="0"/>
                  </a:moveTo>
                  <a:lnTo>
                    <a:pt x="1610" y="4785"/>
                  </a:lnTo>
                  <a:lnTo>
                    <a:pt x="36" y="7226"/>
                  </a:lnTo>
                  <a:cubicBezTo>
                    <a:pt x="0" y="7282"/>
                    <a:pt x="42" y="7352"/>
                    <a:pt x="104" y="7352"/>
                  </a:cubicBezTo>
                  <a:cubicBezTo>
                    <a:pt x="111" y="7352"/>
                    <a:pt x="118" y="7351"/>
                    <a:pt x="124" y="7350"/>
                  </a:cubicBezTo>
                  <a:lnTo>
                    <a:pt x="868" y="7176"/>
                  </a:lnTo>
                  <a:cubicBezTo>
                    <a:pt x="873" y="7175"/>
                    <a:pt x="879" y="7174"/>
                    <a:pt x="885" y="7174"/>
                  </a:cubicBezTo>
                  <a:cubicBezTo>
                    <a:pt x="889" y="7174"/>
                    <a:pt x="892" y="7174"/>
                    <a:pt x="896" y="7175"/>
                  </a:cubicBezTo>
                  <a:lnTo>
                    <a:pt x="2436" y="4785"/>
                  </a:lnTo>
                  <a:lnTo>
                    <a:pt x="5152" y="576"/>
                  </a:lnTo>
                  <a:cubicBezTo>
                    <a:pt x="5140" y="558"/>
                    <a:pt x="5126" y="540"/>
                    <a:pt x="5113" y="523"/>
                  </a:cubicBezTo>
                  <a:lnTo>
                    <a:pt x="4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52;p116">
              <a:extLst>
                <a:ext uri="{FF2B5EF4-FFF2-40B4-BE49-F238E27FC236}">
                  <a16:creationId xmlns:a16="http://schemas.microsoft.com/office/drawing/2014/main" id="{7307A8B0-5784-467D-8B6A-7F19B31992E4}"/>
                </a:ext>
              </a:extLst>
            </p:cNvPr>
            <p:cNvSpPr/>
            <p:nvPr/>
          </p:nvSpPr>
          <p:spPr>
            <a:xfrm>
              <a:off x="5740000" y="2339725"/>
              <a:ext cx="136400" cy="198475"/>
            </a:xfrm>
            <a:custGeom>
              <a:avLst/>
              <a:gdLst/>
              <a:ahLst/>
              <a:cxnLst/>
              <a:rect l="l" t="t" r="r" b="b"/>
              <a:pathLst>
                <a:path w="5456" h="7939" extrusionOk="0">
                  <a:moveTo>
                    <a:pt x="758" y="0"/>
                  </a:moveTo>
                  <a:lnTo>
                    <a:pt x="343" y="522"/>
                  </a:lnTo>
                  <a:cubicBezTo>
                    <a:pt x="27" y="919"/>
                    <a:pt x="0" y="1473"/>
                    <a:pt x="275" y="1899"/>
                  </a:cubicBezTo>
                  <a:lnTo>
                    <a:pt x="4150" y="7900"/>
                  </a:lnTo>
                  <a:cubicBezTo>
                    <a:pt x="4166" y="7926"/>
                    <a:pt x="4193" y="7939"/>
                    <a:pt x="4219" y="7939"/>
                  </a:cubicBezTo>
                  <a:cubicBezTo>
                    <a:pt x="4252" y="7939"/>
                    <a:pt x="4286" y="7918"/>
                    <a:pt x="4297" y="7880"/>
                  </a:cubicBezTo>
                  <a:lnTo>
                    <a:pt x="4491" y="7232"/>
                  </a:lnTo>
                  <a:cubicBezTo>
                    <a:pt x="4501" y="7197"/>
                    <a:pt x="4534" y="7174"/>
                    <a:pt x="4570" y="7174"/>
                  </a:cubicBezTo>
                  <a:cubicBezTo>
                    <a:pt x="4576" y="7174"/>
                    <a:pt x="4582" y="7174"/>
                    <a:pt x="4588" y="7176"/>
                  </a:cubicBezTo>
                  <a:lnTo>
                    <a:pt x="5332" y="7349"/>
                  </a:lnTo>
                  <a:cubicBezTo>
                    <a:pt x="5338" y="7351"/>
                    <a:pt x="5345" y="7352"/>
                    <a:pt x="5351" y="7352"/>
                  </a:cubicBezTo>
                  <a:cubicBezTo>
                    <a:pt x="5413" y="7352"/>
                    <a:pt x="5455" y="7281"/>
                    <a:pt x="5419" y="7225"/>
                  </a:cubicBezTo>
                  <a:lnTo>
                    <a:pt x="5419" y="7225"/>
                  </a:lnTo>
                  <a:lnTo>
                    <a:pt x="5418" y="7226"/>
                  </a:lnTo>
                  <a:lnTo>
                    <a:pt x="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53;p116">
              <a:extLst>
                <a:ext uri="{FF2B5EF4-FFF2-40B4-BE49-F238E27FC236}">
                  <a16:creationId xmlns:a16="http://schemas.microsoft.com/office/drawing/2014/main" id="{15A4C3E7-6138-4480-8BC3-E8AEBA518894}"/>
                </a:ext>
              </a:extLst>
            </p:cNvPr>
            <p:cNvSpPr/>
            <p:nvPr/>
          </p:nvSpPr>
          <p:spPr>
            <a:xfrm>
              <a:off x="5739975" y="2339750"/>
              <a:ext cx="112975" cy="198450"/>
            </a:xfrm>
            <a:custGeom>
              <a:avLst/>
              <a:gdLst/>
              <a:ahLst/>
              <a:cxnLst/>
              <a:rect l="l" t="t" r="r" b="b"/>
              <a:pathLst>
                <a:path w="4519" h="7938" extrusionOk="0">
                  <a:moveTo>
                    <a:pt x="759" y="0"/>
                  </a:moveTo>
                  <a:lnTo>
                    <a:pt x="343" y="523"/>
                  </a:lnTo>
                  <a:cubicBezTo>
                    <a:pt x="28" y="919"/>
                    <a:pt x="0" y="1473"/>
                    <a:pt x="275" y="1898"/>
                  </a:cubicBezTo>
                  <a:lnTo>
                    <a:pt x="4150" y="7901"/>
                  </a:lnTo>
                  <a:cubicBezTo>
                    <a:pt x="4167" y="7926"/>
                    <a:pt x="4193" y="7938"/>
                    <a:pt x="4219" y="7938"/>
                  </a:cubicBezTo>
                  <a:cubicBezTo>
                    <a:pt x="4253" y="7938"/>
                    <a:pt x="4286" y="7917"/>
                    <a:pt x="4297" y="7879"/>
                  </a:cubicBezTo>
                  <a:lnTo>
                    <a:pt x="4491" y="7231"/>
                  </a:lnTo>
                  <a:cubicBezTo>
                    <a:pt x="4496" y="7216"/>
                    <a:pt x="4506" y="7202"/>
                    <a:pt x="4519" y="7192"/>
                  </a:cubicBezTo>
                  <a:lnTo>
                    <a:pt x="1102" y="1899"/>
                  </a:lnTo>
                  <a:cubicBezTo>
                    <a:pt x="840" y="1493"/>
                    <a:pt x="851" y="969"/>
                    <a:pt x="1130" y="576"/>
                  </a:cubicBezTo>
                  <a:lnTo>
                    <a:pt x="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DCEADF8F-8AAC-4E64-B56D-3C84057B9130}"/>
              </a:ext>
            </a:extLst>
          </p:cNvPr>
          <p:cNvSpPr txBox="1"/>
          <p:nvPr/>
        </p:nvSpPr>
        <p:spPr>
          <a:xfrm>
            <a:off x="1203900" y="1207162"/>
            <a:ext cx="6979980" cy="1815882"/>
          </a:xfrm>
          <a:prstGeom prst="rect">
            <a:avLst/>
          </a:prstGeom>
          <a:noFill/>
        </p:spPr>
        <p:txBody>
          <a:bodyPr wrap="square">
            <a:spAutoFit/>
          </a:bodyPr>
          <a:lstStyle/>
          <a:p>
            <a:pPr algn="l"/>
            <a:r>
              <a:rPr lang="en-GB" sz="1200" b="0" i="0" dirty="0">
                <a:solidFill>
                  <a:srgbClr val="002060"/>
                </a:solidFill>
                <a:effectLst/>
                <a:latin typeface="Times New Roman" panose="02020603050405020304" pitchFamily="18" charset="0"/>
                <a:cs typeface="Times New Roman" panose="02020603050405020304" pitchFamily="18" charset="0"/>
              </a:rPr>
              <a:t>	</a:t>
            </a:r>
            <a:r>
              <a:rPr lang="en-GB" b="0" i="0" dirty="0">
                <a:solidFill>
                  <a:srgbClr val="002060"/>
                </a:solidFill>
                <a:effectLst/>
                <a:latin typeface="Times New Roman" panose="02020603050405020304" pitchFamily="18" charset="0"/>
                <a:cs typeface="Times New Roman" panose="02020603050405020304" pitchFamily="18" charset="0"/>
              </a:rPr>
              <a:t>CNN stands for </a:t>
            </a:r>
            <a:r>
              <a:rPr lang="en-GB" b="1" i="0" dirty="0">
                <a:solidFill>
                  <a:srgbClr val="002060"/>
                </a:solidFill>
                <a:effectLst/>
                <a:latin typeface="Times New Roman" panose="02020603050405020304" pitchFamily="18" charset="0"/>
                <a:cs typeface="Times New Roman" panose="02020603050405020304" pitchFamily="18" charset="0"/>
              </a:rPr>
              <a:t>Convolutional Neural Network</a:t>
            </a:r>
            <a:r>
              <a:rPr lang="en-GB" b="0" i="0" dirty="0">
                <a:solidFill>
                  <a:srgbClr val="002060"/>
                </a:solidFill>
                <a:effectLst/>
                <a:latin typeface="Times New Roman" panose="02020603050405020304" pitchFamily="18" charset="0"/>
                <a:cs typeface="Times New Roman" panose="02020603050405020304" pitchFamily="18" charset="0"/>
              </a:rPr>
              <a:t>. It is a type of deep learning neural network that is particularly effective </a:t>
            </a:r>
            <a:r>
              <a:rPr lang="en-GB" b="1" i="0" dirty="0">
                <a:solidFill>
                  <a:srgbClr val="002060"/>
                </a:solidFill>
                <a:effectLst/>
                <a:latin typeface="Times New Roman" panose="02020603050405020304" pitchFamily="18" charset="0"/>
                <a:cs typeface="Times New Roman" panose="02020603050405020304" pitchFamily="18" charset="0"/>
              </a:rPr>
              <a:t>in processing and analysing visual data,</a:t>
            </a:r>
            <a:r>
              <a:rPr lang="en-GB" b="0" i="0" dirty="0">
                <a:solidFill>
                  <a:srgbClr val="002060"/>
                </a:solidFill>
                <a:effectLst/>
                <a:latin typeface="Times New Roman" panose="02020603050405020304" pitchFamily="18" charset="0"/>
                <a:cs typeface="Times New Roman" panose="02020603050405020304" pitchFamily="18" charset="0"/>
              </a:rPr>
              <a:t> such as images and videos. CNNs are inspired by the visual processing mechanism in the </a:t>
            </a:r>
            <a:r>
              <a:rPr lang="en-GB" b="1" i="0" dirty="0">
                <a:solidFill>
                  <a:srgbClr val="002060"/>
                </a:solidFill>
                <a:effectLst/>
                <a:latin typeface="Times New Roman" panose="02020603050405020304" pitchFamily="18" charset="0"/>
                <a:cs typeface="Times New Roman" panose="02020603050405020304" pitchFamily="18" charset="0"/>
              </a:rPr>
              <a:t>human brain </a:t>
            </a:r>
            <a:r>
              <a:rPr lang="en-GB" b="0" i="0" dirty="0">
                <a:solidFill>
                  <a:srgbClr val="002060"/>
                </a:solidFill>
                <a:effectLst/>
                <a:latin typeface="Times New Roman" panose="02020603050405020304" pitchFamily="18" charset="0"/>
                <a:cs typeface="Times New Roman" panose="02020603050405020304" pitchFamily="18" charset="0"/>
              </a:rPr>
              <a:t>and are designed to automatically learn and extract features from raw input data.</a:t>
            </a:r>
          </a:p>
          <a:p>
            <a:pPr algn="l"/>
            <a:r>
              <a:rPr lang="en-GB" b="1" i="0" dirty="0">
                <a:solidFill>
                  <a:srgbClr val="002060"/>
                </a:solidFill>
                <a:effectLst/>
                <a:latin typeface="Times New Roman" panose="02020603050405020304" pitchFamily="18" charset="0"/>
                <a:cs typeface="Times New Roman" panose="02020603050405020304" pitchFamily="18" charset="0"/>
              </a:rPr>
              <a:t>The key characteristic of CNNs is the use of convolutional layers</a:t>
            </a:r>
            <a:r>
              <a:rPr lang="en-GB" b="0" i="0" dirty="0">
                <a:solidFill>
                  <a:srgbClr val="002060"/>
                </a:solidFill>
                <a:effectLst/>
                <a:latin typeface="Times New Roman" panose="02020603050405020304" pitchFamily="18" charset="0"/>
                <a:cs typeface="Times New Roman" panose="02020603050405020304" pitchFamily="18" charset="0"/>
              </a:rPr>
              <a:t>, which apply filters or kernels to the input data, enabling the network to learn local and spatial hierarchies of features. These convolutional layers are followed by pooling layers, which down sample the feature maps to reduce computational complexity and extract the most relevant information.</a:t>
            </a:r>
          </a:p>
        </p:txBody>
      </p:sp>
      <p:pic>
        <p:nvPicPr>
          <p:cNvPr id="5122" name="Picture 2" descr="Using Deep Learning Models / Convolutional Neural Networks">
            <a:extLst>
              <a:ext uri="{FF2B5EF4-FFF2-40B4-BE49-F238E27FC236}">
                <a16:creationId xmlns:a16="http://schemas.microsoft.com/office/drawing/2014/main" id="{BFB0BE90-E5B1-4AA3-BDA4-304CE8188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60" y="3421856"/>
            <a:ext cx="4762500" cy="172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4142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heel(1)">
                                      <p:cBhvr>
                                        <p:cTn id="12" dur="20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wheel(1)">
                                      <p:cBhvr>
                                        <p:cTn id="1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93CB2A-897D-CE72-9D20-CB7D49A82D17}"/>
              </a:ext>
            </a:extLst>
          </p:cNvPr>
          <p:cNvSpPr>
            <a:spLocks noGrp="1"/>
          </p:cNvSpPr>
          <p:nvPr>
            <p:ph type="title"/>
          </p:nvPr>
        </p:nvSpPr>
        <p:spPr/>
        <p:txBody>
          <a:bodyPr>
            <a:normAutofit fontScale="90000"/>
          </a:bodyPr>
          <a:lstStyle/>
          <a:p>
            <a:r>
              <a:rPr lang="en-US" sz="2800" b="1" dirty="0">
                <a:latin typeface="Times New Roman" panose="02020603050405020304" pitchFamily="18" charset="0"/>
                <a:cs typeface="Times New Roman" panose="02020603050405020304" pitchFamily="18" charset="0"/>
              </a:rPr>
              <a:t>RNNs</a:t>
            </a:r>
            <a:endParaRPr lang="en-US" b="1" dirty="0"/>
          </a:p>
        </p:txBody>
      </p:sp>
      <p:sp>
        <p:nvSpPr>
          <p:cNvPr id="11" name="TextBox 10">
            <a:extLst>
              <a:ext uri="{FF2B5EF4-FFF2-40B4-BE49-F238E27FC236}">
                <a16:creationId xmlns:a16="http://schemas.microsoft.com/office/drawing/2014/main" id="{704BA522-2F44-07A7-A735-8E0FEF7F5F27}"/>
              </a:ext>
            </a:extLst>
          </p:cNvPr>
          <p:cNvSpPr txBox="1"/>
          <p:nvPr/>
        </p:nvSpPr>
        <p:spPr>
          <a:xfrm>
            <a:off x="1067602" y="1369435"/>
            <a:ext cx="6792686" cy="1600438"/>
          </a:xfrm>
          <a:prstGeom prst="rect">
            <a:avLst/>
          </a:prstGeom>
          <a:noFill/>
        </p:spPr>
        <p:txBody>
          <a:bodyPr wrap="square" rtlCol="0">
            <a:spAutoFit/>
          </a:bodyPr>
          <a:lstStyle/>
          <a:p>
            <a:pPr algn="just"/>
            <a:r>
              <a:rPr lang="en-US" b="1" i="0" dirty="0">
                <a:solidFill>
                  <a:srgbClr val="002060"/>
                </a:solidFill>
                <a:effectLst/>
                <a:latin typeface="Times New Roman" panose="02020603050405020304" pitchFamily="18" charset="0"/>
                <a:cs typeface="Times New Roman" panose="02020603050405020304" pitchFamily="18" charset="0"/>
              </a:rPr>
              <a:t>	RNNs</a:t>
            </a:r>
            <a:r>
              <a:rPr lang="en-US" b="0" i="0" dirty="0">
                <a:solidFill>
                  <a:srgbClr val="002060"/>
                </a:solidFill>
                <a:effectLst/>
                <a:latin typeface="Times New Roman" panose="02020603050405020304" pitchFamily="18" charset="0"/>
                <a:cs typeface="Times New Roman" panose="02020603050405020304" pitchFamily="18" charset="0"/>
              </a:rPr>
              <a:t> are neural networks designed for sequential data processing. They have feedback connections that allow information to persist across time steps.</a:t>
            </a:r>
          </a:p>
          <a:p>
            <a:pPr algn="just"/>
            <a:r>
              <a:rPr lang="en-US" b="0" i="0" dirty="0">
                <a:solidFill>
                  <a:srgbClr val="002060"/>
                </a:solidFill>
                <a:effectLst/>
                <a:latin typeface="Times New Roman" panose="02020603050405020304" pitchFamily="18" charset="0"/>
                <a:cs typeface="Times New Roman" panose="02020603050405020304" pitchFamily="18" charset="0"/>
              </a:rPr>
              <a:t>RNNs excel in capturing temporal dependencies and handling variable-length sequences.</a:t>
            </a:r>
          </a:p>
          <a:p>
            <a:pPr algn="just"/>
            <a:r>
              <a:rPr lang="en-US" b="0" i="0" dirty="0">
                <a:solidFill>
                  <a:srgbClr val="002060"/>
                </a:solidFill>
                <a:effectLst/>
                <a:latin typeface="Times New Roman" panose="02020603050405020304" pitchFamily="18" charset="0"/>
                <a:cs typeface="Times New Roman" panose="02020603050405020304" pitchFamily="18" charset="0"/>
              </a:rPr>
              <a:t>Applications of RNNs include NLP, speech recognition, </a:t>
            </a:r>
            <a:r>
              <a:rPr lang="en-US" b="1" i="0" dirty="0">
                <a:solidFill>
                  <a:srgbClr val="002060"/>
                </a:solidFill>
                <a:effectLst/>
                <a:latin typeface="Times New Roman" panose="02020603050405020304" pitchFamily="18" charset="0"/>
                <a:cs typeface="Times New Roman" panose="02020603050405020304" pitchFamily="18" charset="0"/>
              </a:rPr>
              <a:t>time series </a:t>
            </a:r>
            <a:r>
              <a:rPr lang="en-US" b="0" i="0" dirty="0">
                <a:solidFill>
                  <a:srgbClr val="002060"/>
                </a:solidFill>
                <a:effectLst/>
                <a:latin typeface="Times New Roman" panose="02020603050405020304" pitchFamily="18" charset="0"/>
                <a:cs typeface="Times New Roman" panose="02020603050405020304" pitchFamily="18" charset="0"/>
              </a:rPr>
              <a:t>prediction, and image/video captioning. Ongoing research aims to address challenges and improve RNN performance.</a:t>
            </a:r>
          </a:p>
          <a:p>
            <a:endParaRPr lang="en-US" sz="1200" dirty="0"/>
          </a:p>
        </p:txBody>
      </p:sp>
      <p:pic>
        <p:nvPicPr>
          <p:cNvPr id="13" name="Picture 12">
            <a:extLst>
              <a:ext uri="{FF2B5EF4-FFF2-40B4-BE49-F238E27FC236}">
                <a16:creationId xmlns:a16="http://schemas.microsoft.com/office/drawing/2014/main" id="{08441174-B299-108E-F830-3F00195B8700}"/>
              </a:ext>
            </a:extLst>
          </p:cNvPr>
          <p:cNvPicPr>
            <a:picLocks noChangeAspect="1"/>
          </p:cNvPicPr>
          <p:nvPr/>
        </p:nvPicPr>
        <p:blipFill>
          <a:blip r:embed="rId2"/>
          <a:stretch>
            <a:fillRect/>
          </a:stretch>
        </p:blipFill>
        <p:spPr>
          <a:xfrm>
            <a:off x="3007207" y="3774065"/>
            <a:ext cx="5509102" cy="1107657"/>
          </a:xfrm>
          <a:prstGeom prst="rect">
            <a:avLst/>
          </a:prstGeom>
        </p:spPr>
      </p:pic>
    </p:spTree>
    <p:extLst>
      <p:ext uri="{BB962C8B-B14F-4D97-AF65-F5344CB8AC3E}">
        <p14:creationId xmlns:p14="http://schemas.microsoft.com/office/powerpoint/2010/main" val="2487109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2C9D740-FD63-0685-8511-1BD082AFEF3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DNA Microarray</a:t>
            </a:r>
          </a:p>
        </p:txBody>
      </p:sp>
      <p:sp>
        <p:nvSpPr>
          <p:cNvPr id="11" name="TextBox 10">
            <a:extLst>
              <a:ext uri="{FF2B5EF4-FFF2-40B4-BE49-F238E27FC236}">
                <a16:creationId xmlns:a16="http://schemas.microsoft.com/office/drawing/2014/main" id="{1A7515F8-4BF6-9E1E-8F40-FB3D0CCE0479}"/>
              </a:ext>
            </a:extLst>
          </p:cNvPr>
          <p:cNvSpPr txBox="1"/>
          <p:nvPr/>
        </p:nvSpPr>
        <p:spPr>
          <a:xfrm>
            <a:off x="1308291" y="1006050"/>
            <a:ext cx="6527418" cy="1815882"/>
          </a:xfrm>
          <a:prstGeom prst="rect">
            <a:avLst/>
          </a:prstGeom>
          <a:noFill/>
        </p:spPr>
        <p:txBody>
          <a:bodyPr wrap="square" rtlCol="0">
            <a:spAutoFit/>
          </a:bodyPr>
          <a:lstStyle/>
          <a:p>
            <a:pPr algn="just"/>
            <a:r>
              <a:rPr lang="en-US" dirty="0">
                <a:solidFill>
                  <a:srgbClr val="002060"/>
                </a:solidFill>
                <a:latin typeface="Times New Roman" panose="02020603050405020304" pitchFamily="18" charset="0"/>
                <a:cs typeface="Times New Roman" panose="02020603050405020304" pitchFamily="18" charset="0"/>
              </a:rPr>
              <a:t>	DNA microarray is a </a:t>
            </a:r>
            <a:r>
              <a:rPr lang="en-US" b="1" dirty="0">
                <a:solidFill>
                  <a:srgbClr val="002060"/>
                </a:solidFill>
                <a:latin typeface="Times New Roman" panose="02020603050405020304" pitchFamily="18" charset="0"/>
                <a:cs typeface="Times New Roman" panose="02020603050405020304" pitchFamily="18" charset="0"/>
              </a:rPr>
              <a:t>powerful technology used to measure gene expression levels</a:t>
            </a:r>
            <a:r>
              <a:rPr lang="en-US" dirty="0">
                <a:solidFill>
                  <a:srgbClr val="002060"/>
                </a:solidFill>
                <a:latin typeface="Times New Roman" panose="02020603050405020304" pitchFamily="18" charset="0"/>
                <a:cs typeface="Times New Roman" panose="02020603050405020304" pitchFamily="18" charset="0"/>
              </a:rPr>
              <a:t>. It allows simultaneous analysis of </a:t>
            </a:r>
            <a:r>
              <a:rPr lang="en-US" b="1" dirty="0">
                <a:solidFill>
                  <a:srgbClr val="002060"/>
                </a:solidFill>
                <a:latin typeface="Times New Roman" panose="02020603050405020304" pitchFamily="18" charset="0"/>
                <a:cs typeface="Times New Roman" panose="02020603050405020304" pitchFamily="18" charset="0"/>
              </a:rPr>
              <a:t>thousands of genes in a single experiment</a:t>
            </a:r>
            <a:r>
              <a:rPr lang="en-US" dirty="0">
                <a:solidFill>
                  <a:srgbClr val="002060"/>
                </a:solidFill>
                <a:latin typeface="Times New Roman" panose="02020603050405020304" pitchFamily="18" charset="0"/>
                <a:cs typeface="Times New Roman" panose="02020603050405020304" pitchFamily="18" charset="0"/>
              </a:rPr>
              <a:t>.</a:t>
            </a:r>
          </a:p>
          <a:p>
            <a:pPr algn="just"/>
            <a:r>
              <a:rPr lang="en-US" dirty="0">
                <a:solidFill>
                  <a:srgbClr val="002060"/>
                </a:solidFill>
                <a:latin typeface="Times New Roman" panose="02020603050405020304" pitchFamily="18" charset="0"/>
                <a:cs typeface="Times New Roman" panose="02020603050405020304" pitchFamily="18" charset="0"/>
              </a:rPr>
              <a:t>Gene expression data obtained from microarrays provides insights into cellular processes and diseases.</a:t>
            </a:r>
          </a:p>
          <a:p>
            <a:pPr algn="just"/>
            <a:r>
              <a:rPr lang="en-US" dirty="0">
                <a:solidFill>
                  <a:srgbClr val="002060"/>
                </a:solidFill>
                <a:latin typeface="Times New Roman" panose="02020603050405020304" pitchFamily="18" charset="0"/>
                <a:cs typeface="Times New Roman" panose="02020603050405020304" pitchFamily="18" charset="0"/>
              </a:rPr>
              <a:t>Microarrays help identify differentially expressed genes and uncover molecular signatures. </a:t>
            </a:r>
            <a:r>
              <a:rPr lang="en-US" b="1" dirty="0">
                <a:solidFill>
                  <a:srgbClr val="002060"/>
                </a:solidFill>
                <a:latin typeface="Times New Roman" panose="02020603050405020304" pitchFamily="18" charset="0"/>
                <a:cs typeface="Times New Roman" panose="02020603050405020304" pitchFamily="18" charset="0"/>
              </a:rPr>
              <a:t>They play a crucial role in genomics research, personalized medicine, and biomarker discovery.</a:t>
            </a:r>
          </a:p>
        </p:txBody>
      </p:sp>
      <p:pic>
        <p:nvPicPr>
          <p:cNvPr id="13" name="Picture 12">
            <a:extLst>
              <a:ext uri="{FF2B5EF4-FFF2-40B4-BE49-F238E27FC236}">
                <a16:creationId xmlns:a16="http://schemas.microsoft.com/office/drawing/2014/main" id="{7CF37961-3539-1496-569E-6449738AA859}"/>
              </a:ext>
            </a:extLst>
          </p:cNvPr>
          <p:cNvPicPr>
            <a:picLocks noChangeAspect="1"/>
          </p:cNvPicPr>
          <p:nvPr/>
        </p:nvPicPr>
        <p:blipFill>
          <a:blip r:embed="rId2"/>
          <a:stretch>
            <a:fillRect/>
          </a:stretch>
        </p:blipFill>
        <p:spPr>
          <a:xfrm>
            <a:off x="4450080" y="3176110"/>
            <a:ext cx="4440369" cy="1966303"/>
          </a:xfrm>
          <a:prstGeom prst="rect">
            <a:avLst/>
          </a:prstGeom>
        </p:spPr>
      </p:pic>
    </p:spTree>
    <p:extLst>
      <p:ext uri="{BB962C8B-B14F-4D97-AF65-F5344CB8AC3E}">
        <p14:creationId xmlns:p14="http://schemas.microsoft.com/office/powerpoint/2010/main" val="221769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3B71-395F-417B-BF3C-15733C93877B}"/>
              </a:ext>
            </a:extLst>
          </p:cNvPr>
          <p:cNvSpPr>
            <a:spLocks noGrp="1"/>
          </p:cNvSpPr>
          <p:nvPr>
            <p:ph type="title"/>
          </p:nvPr>
        </p:nvSpPr>
        <p:spPr>
          <a:xfrm>
            <a:off x="44756" y="241275"/>
            <a:ext cx="8520600" cy="841800"/>
          </a:xfrm>
        </p:spPr>
        <p:txBody>
          <a:bodyPr/>
          <a:lstStyle/>
          <a:p>
            <a:r>
              <a:rPr lang="en-US" sz="3000" b="1" dirty="0">
                <a:latin typeface="Times New Roman" panose="02020603050405020304" pitchFamily="18" charset="0"/>
                <a:cs typeface="Times New Roman" panose="02020603050405020304" pitchFamily="18" charset="0"/>
              </a:rPr>
              <a:t>Team Members </a:t>
            </a:r>
          </a:p>
        </p:txBody>
      </p:sp>
      <p:sp>
        <p:nvSpPr>
          <p:cNvPr id="7" name="Google Shape;358;p19">
            <a:extLst>
              <a:ext uri="{FF2B5EF4-FFF2-40B4-BE49-F238E27FC236}">
                <a16:creationId xmlns:a16="http://schemas.microsoft.com/office/drawing/2014/main" id="{B5335DC7-A0CB-413D-8173-54F73D707824}"/>
              </a:ext>
            </a:extLst>
          </p:cNvPr>
          <p:cNvSpPr/>
          <p:nvPr/>
        </p:nvSpPr>
        <p:spPr>
          <a:xfrm>
            <a:off x="368850" y="1616513"/>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01</a:t>
            </a:r>
            <a:endParaRPr dirty="0">
              <a:solidFill>
                <a:srgbClr val="FFFFFF"/>
              </a:solidFill>
              <a:latin typeface="Times New Roman" panose="02020603050405020304" pitchFamily="18" charset="0"/>
              <a:cs typeface="Times New Roman" panose="02020603050405020304" pitchFamily="18" charset="0"/>
            </a:endParaRPr>
          </a:p>
        </p:txBody>
      </p:sp>
      <p:sp>
        <p:nvSpPr>
          <p:cNvPr id="8" name="Google Shape;358;p19">
            <a:extLst>
              <a:ext uri="{FF2B5EF4-FFF2-40B4-BE49-F238E27FC236}">
                <a16:creationId xmlns:a16="http://schemas.microsoft.com/office/drawing/2014/main" id="{F668B573-3138-4FFF-BD1A-54FD5A304640}"/>
              </a:ext>
            </a:extLst>
          </p:cNvPr>
          <p:cNvSpPr/>
          <p:nvPr/>
        </p:nvSpPr>
        <p:spPr>
          <a:xfrm>
            <a:off x="368850" y="2568938"/>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03</a:t>
            </a:r>
            <a:endParaRPr dirty="0">
              <a:solidFill>
                <a:srgbClr val="FFFFFF"/>
              </a:solidFill>
              <a:latin typeface="Times New Roman" panose="02020603050405020304" pitchFamily="18" charset="0"/>
              <a:cs typeface="Times New Roman" panose="02020603050405020304" pitchFamily="18" charset="0"/>
            </a:endParaRPr>
          </a:p>
        </p:txBody>
      </p:sp>
      <p:sp>
        <p:nvSpPr>
          <p:cNvPr id="9" name="Google Shape;358;p19">
            <a:extLst>
              <a:ext uri="{FF2B5EF4-FFF2-40B4-BE49-F238E27FC236}">
                <a16:creationId xmlns:a16="http://schemas.microsoft.com/office/drawing/2014/main" id="{C2BBE1FE-86C1-4EB9-BC84-CD488ECBFAC0}"/>
              </a:ext>
            </a:extLst>
          </p:cNvPr>
          <p:cNvSpPr/>
          <p:nvPr/>
        </p:nvSpPr>
        <p:spPr>
          <a:xfrm>
            <a:off x="5784195" y="3494049"/>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06</a:t>
            </a:r>
            <a:endParaRPr dirty="0">
              <a:solidFill>
                <a:schemeClr val="bg1"/>
              </a:solidFill>
              <a:latin typeface="Times New Roman" panose="02020603050405020304" pitchFamily="18" charset="0"/>
              <a:cs typeface="Times New Roman" panose="02020603050405020304" pitchFamily="18" charset="0"/>
            </a:endParaRPr>
          </a:p>
        </p:txBody>
      </p:sp>
      <p:sp>
        <p:nvSpPr>
          <p:cNvPr id="10" name="Google Shape;358;p19">
            <a:extLst>
              <a:ext uri="{FF2B5EF4-FFF2-40B4-BE49-F238E27FC236}">
                <a16:creationId xmlns:a16="http://schemas.microsoft.com/office/drawing/2014/main" id="{BE8D3443-DB79-412D-AC91-551669389E95}"/>
              </a:ext>
            </a:extLst>
          </p:cNvPr>
          <p:cNvSpPr/>
          <p:nvPr/>
        </p:nvSpPr>
        <p:spPr>
          <a:xfrm>
            <a:off x="368850" y="3521363"/>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05</a:t>
            </a:r>
            <a:endParaRPr dirty="0">
              <a:solidFill>
                <a:srgbClr val="FFFFFF"/>
              </a:solidFill>
              <a:latin typeface="Times New Roman" panose="02020603050405020304" pitchFamily="18" charset="0"/>
              <a:cs typeface="Times New Roman" panose="02020603050405020304" pitchFamily="18" charset="0"/>
            </a:endParaRPr>
          </a:p>
        </p:txBody>
      </p:sp>
      <p:sp>
        <p:nvSpPr>
          <p:cNvPr id="11" name="Google Shape;358;p19">
            <a:extLst>
              <a:ext uri="{FF2B5EF4-FFF2-40B4-BE49-F238E27FC236}">
                <a16:creationId xmlns:a16="http://schemas.microsoft.com/office/drawing/2014/main" id="{65E5DEB7-4637-4FB4-8E5D-D170EB8DC6DD}"/>
              </a:ext>
            </a:extLst>
          </p:cNvPr>
          <p:cNvSpPr/>
          <p:nvPr/>
        </p:nvSpPr>
        <p:spPr>
          <a:xfrm>
            <a:off x="5750944" y="2555281"/>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04</a:t>
            </a:r>
            <a:endParaRPr dirty="0">
              <a:solidFill>
                <a:schemeClr val="bg1"/>
              </a:solidFill>
              <a:latin typeface="Times New Roman" panose="02020603050405020304" pitchFamily="18" charset="0"/>
              <a:cs typeface="Times New Roman" panose="02020603050405020304" pitchFamily="18" charset="0"/>
            </a:endParaRPr>
          </a:p>
        </p:txBody>
      </p:sp>
      <p:sp>
        <p:nvSpPr>
          <p:cNvPr id="12" name="Google Shape;358;p19">
            <a:extLst>
              <a:ext uri="{FF2B5EF4-FFF2-40B4-BE49-F238E27FC236}">
                <a16:creationId xmlns:a16="http://schemas.microsoft.com/office/drawing/2014/main" id="{BF293749-F0A9-4943-A1AB-5B6F7A7A4A91}"/>
              </a:ext>
            </a:extLst>
          </p:cNvPr>
          <p:cNvSpPr/>
          <p:nvPr/>
        </p:nvSpPr>
        <p:spPr>
          <a:xfrm>
            <a:off x="5784195" y="1616513"/>
            <a:ext cx="408300" cy="4083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dirty="0">
                <a:solidFill>
                  <a:schemeClr val="bg1"/>
                </a:solidFill>
                <a:latin typeface="Times New Roman" panose="02020603050405020304" pitchFamily="18" charset="0"/>
                <a:ea typeface="Fira Sans Extra Condensed Medium"/>
                <a:cs typeface="Times New Roman" panose="02020603050405020304" pitchFamily="18" charset="0"/>
                <a:sym typeface="Fira Sans Extra Condensed Medium"/>
              </a:rPr>
              <a:t>02</a:t>
            </a:r>
            <a:endParaRPr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361614C-F433-4CD9-BD82-7EE46349D07C}"/>
              </a:ext>
            </a:extLst>
          </p:cNvPr>
          <p:cNvSpPr txBox="1"/>
          <p:nvPr/>
        </p:nvSpPr>
        <p:spPr>
          <a:xfrm>
            <a:off x="978694" y="1627200"/>
            <a:ext cx="1757362" cy="307777"/>
          </a:xfrm>
          <a:prstGeom prst="rect">
            <a:avLst/>
          </a:prstGeom>
          <a:noFill/>
        </p:spPr>
        <p:txBody>
          <a:bodyPr wrap="square" rtlCol="0">
            <a:spAutoFit/>
          </a:bodyPr>
          <a:lstStyle/>
          <a:p>
            <a:r>
              <a:rPr lang="en-US" b="1" dirty="0">
                <a:solidFill>
                  <a:srgbClr val="32186B"/>
                </a:solidFill>
                <a:latin typeface="Times New Roman" panose="02020603050405020304" pitchFamily="18" charset="0"/>
                <a:cs typeface="Times New Roman" panose="02020603050405020304" pitchFamily="18" charset="0"/>
              </a:rPr>
              <a:t>Aya Ahmed </a:t>
            </a:r>
          </a:p>
        </p:txBody>
      </p:sp>
      <p:sp>
        <p:nvSpPr>
          <p:cNvPr id="14" name="TextBox 13">
            <a:extLst>
              <a:ext uri="{FF2B5EF4-FFF2-40B4-BE49-F238E27FC236}">
                <a16:creationId xmlns:a16="http://schemas.microsoft.com/office/drawing/2014/main" id="{D12EC0A1-D18A-4E7A-8992-C6BA05CBC2FA}"/>
              </a:ext>
            </a:extLst>
          </p:cNvPr>
          <p:cNvSpPr txBox="1"/>
          <p:nvPr/>
        </p:nvSpPr>
        <p:spPr>
          <a:xfrm>
            <a:off x="6372225" y="1644732"/>
            <a:ext cx="1535906" cy="307777"/>
          </a:xfrm>
          <a:prstGeom prst="rect">
            <a:avLst/>
          </a:prstGeom>
          <a:noFill/>
        </p:spPr>
        <p:txBody>
          <a:bodyPr wrap="square" rtlCol="0">
            <a:spAutoFit/>
          </a:bodyPr>
          <a:lstStyle/>
          <a:p>
            <a:r>
              <a:rPr lang="en-US" b="1" dirty="0" err="1">
                <a:solidFill>
                  <a:srgbClr val="32186B"/>
                </a:solidFill>
                <a:latin typeface="Times New Roman" panose="02020603050405020304" pitchFamily="18" charset="0"/>
                <a:cs typeface="Times New Roman" panose="02020603050405020304" pitchFamily="18" charset="0"/>
              </a:rPr>
              <a:t>Esraa</a:t>
            </a:r>
            <a:r>
              <a:rPr lang="en-US" b="1" dirty="0">
                <a:solidFill>
                  <a:srgbClr val="32186B"/>
                </a:solidFill>
                <a:latin typeface="Times New Roman" panose="02020603050405020304" pitchFamily="18" charset="0"/>
                <a:cs typeface="Times New Roman" panose="02020603050405020304" pitchFamily="18" charset="0"/>
              </a:rPr>
              <a:t> Khamis</a:t>
            </a:r>
          </a:p>
        </p:txBody>
      </p:sp>
      <p:sp>
        <p:nvSpPr>
          <p:cNvPr id="15" name="TextBox 14">
            <a:extLst>
              <a:ext uri="{FF2B5EF4-FFF2-40B4-BE49-F238E27FC236}">
                <a16:creationId xmlns:a16="http://schemas.microsoft.com/office/drawing/2014/main" id="{AE638940-850F-4D6D-AA90-731876FD788C}"/>
              </a:ext>
            </a:extLst>
          </p:cNvPr>
          <p:cNvSpPr txBox="1"/>
          <p:nvPr/>
        </p:nvSpPr>
        <p:spPr>
          <a:xfrm>
            <a:off x="978694" y="2605543"/>
            <a:ext cx="1657350" cy="307777"/>
          </a:xfrm>
          <a:prstGeom prst="rect">
            <a:avLst/>
          </a:prstGeom>
          <a:noFill/>
        </p:spPr>
        <p:txBody>
          <a:bodyPr wrap="square" rtlCol="0">
            <a:spAutoFit/>
          </a:bodyPr>
          <a:lstStyle/>
          <a:p>
            <a:r>
              <a:rPr lang="en-US" b="1" dirty="0">
                <a:solidFill>
                  <a:srgbClr val="32186B"/>
                </a:solidFill>
                <a:latin typeface="Times New Roman" panose="02020603050405020304" pitchFamily="18" charset="0"/>
                <a:cs typeface="Times New Roman" panose="02020603050405020304" pitchFamily="18" charset="0"/>
              </a:rPr>
              <a:t>Sohaila </a:t>
            </a:r>
            <a:r>
              <a:rPr lang="en-US" b="1" dirty="0" err="1">
                <a:solidFill>
                  <a:srgbClr val="32186B"/>
                </a:solidFill>
                <a:latin typeface="Times New Roman" panose="02020603050405020304" pitchFamily="18" charset="0"/>
                <a:cs typeface="Times New Roman" panose="02020603050405020304" pitchFamily="18" charset="0"/>
              </a:rPr>
              <a:t>Elbadry</a:t>
            </a:r>
            <a:endParaRPr lang="en-US" b="1" dirty="0">
              <a:solidFill>
                <a:srgbClr val="32186B"/>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6FAC59C-F0E0-4B4D-B20A-312E4E0E1714}"/>
              </a:ext>
            </a:extLst>
          </p:cNvPr>
          <p:cNvSpPr txBox="1"/>
          <p:nvPr/>
        </p:nvSpPr>
        <p:spPr>
          <a:xfrm>
            <a:off x="6372225" y="2514166"/>
            <a:ext cx="1871662" cy="307777"/>
          </a:xfrm>
          <a:prstGeom prst="rect">
            <a:avLst/>
          </a:prstGeom>
          <a:noFill/>
        </p:spPr>
        <p:txBody>
          <a:bodyPr wrap="square" rtlCol="0">
            <a:spAutoFit/>
          </a:bodyPr>
          <a:lstStyle/>
          <a:p>
            <a:r>
              <a:rPr lang="en-US" b="1" dirty="0">
                <a:solidFill>
                  <a:srgbClr val="32186B"/>
                </a:solidFill>
                <a:latin typeface="Times New Roman" panose="02020603050405020304" pitchFamily="18" charset="0"/>
                <a:cs typeface="Times New Roman" panose="02020603050405020304" pitchFamily="18" charset="0"/>
              </a:rPr>
              <a:t>Mariam </a:t>
            </a:r>
            <a:r>
              <a:rPr lang="en-US" b="1" dirty="0" err="1">
                <a:solidFill>
                  <a:srgbClr val="32186B"/>
                </a:solidFill>
                <a:latin typeface="Times New Roman" panose="02020603050405020304" pitchFamily="18" charset="0"/>
                <a:cs typeface="Times New Roman" panose="02020603050405020304" pitchFamily="18" charset="0"/>
              </a:rPr>
              <a:t>Samouil</a:t>
            </a:r>
            <a:endParaRPr lang="en-US" b="1" dirty="0">
              <a:solidFill>
                <a:srgbClr val="32186B"/>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FD6740E-E587-41C2-A268-80EF471942A5}"/>
              </a:ext>
            </a:extLst>
          </p:cNvPr>
          <p:cNvSpPr txBox="1"/>
          <p:nvPr/>
        </p:nvSpPr>
        <p:spPr>
          <a:xfrm>
            <a:off x="978694" y="3571624"/>
            <a:ext cx="1971675" cy="307777"/>
          </a:xfrm>
          <a:prstGeom prst="rect">
            <a:avLst/>
          </a:prstGeom>
          <a:noFill/>
        </p:spPr>
        <p:txBody>
          <a:bodyPr wrap="square" rtlCol="0">
            <a:spAutoFit/>
          </a:bodyPr>
          <a:lstStyle/>
          <a:p>
            <a:r>
              <a:rPr lang="en-US" b="1" dirty="0">
                <a:solidFill>
                  <a:srgbClr val="32186B"/>
                </a:solidFill>
                <a:latin typeface="Times New Roman" panose="02020603050405020304" pitchFamily="18" charset="0"/>
                <a:cs typeface="Times New Roman" panose="02020603050405020304" pitchFamily="18" charset="0"/>
              </a:rPr>
              <a:t>Yasmin Gamal</a:t>
            </a:r>
          </a:p>
        </p:txBody>
      </p:sp>
      <p:sp>
        <p:nvSpPr>
          <p:cNvPr id="18" name="TextBox 17">
            <a:extLst>
              <a:ext uri="{FF2B5EF4-FFF2-40B4-BE49-F238E27FC236}">
                <a16:creationId xmlns:a16="http://schemas.microsoft.com/office/drawing/2014/main" id="{2121B647-1E26-48CA-BA0F-CF3C0E141B8E}"/>
              </a:ext>
            </a:extLst>
          </p:cNvPr>
          <p:cNvSpPr txBox="1"/>
          <p:nvPr/>
        </p:nvSpPr>
        <p:spPr>
          <a:xfrm>
            <a:off x="6372225" y="3500687"/>
            <a:ext cx="1678781" cy="307777"/>
          </a:xfrm>
          <a:prstGeom prst="rect">
            <a:avLst/>
          </a:prstGeom>
          <a:noFill/>
        </p:spPr>
        <p:txBody>
          <a:bodyPr wrap="square" rtlCol="0">
            <a:spAutoFit/>
          </a:bodyPr>
          <a:lstStyle/>
          <a:p>
            <a:r>
              <a:rPr lang="en-US" b="1" dirty="0" err="1">
                <a:solidFill>
                  <a:srgbClr val="32186B"/>
                </a:solidFill>
                <a:latin typeface="Times New Roman" panose="02020603050405020304" pitchFamily="18" charset="0"/>
                <a:cs typeface="Times New Roman" panose="02020603050405020304" pitchFamily="18" charset="0"/>
              </a:rPr>
              <a:t>Youstina</a:t>
            </a:r>
            <a:r>
              <a:rPr lang="en-US" b="1" dirty="0">
                <a:solidFill>
                  <a:srgbClr val="32186B"/>
                </a:solidFill>
                <a:latin typeface="Times New Roman" panose="02020603050405020304" pitchFamily="18" charset="0"/>
                <a:cs typeface="Times New Roman" panose="02020603050405020304" pitchFamily="18" charset="0"/>
              </a:rPr>
              <a:t> </a:t>
            </a:r>
            <a:r>
              <a:rPr lang="en-US" b="1" dirty="0" err="1">
                <a:solidFill>
                  <a:srgbClr val="32186B"/>
                </a:solidFill>
                <a:latin typeface="Times New Roman" panose="02020603050405020304" pitchFamily="18" charset="0"/>
                <a:cs typeface="Times New Roman" panose="02020603050405020304" pitchFamily="18" charset="0"/>
              </a:rPr>
              <a:t>Wiliam</a:t>
            </a:r>
            <a:endParaRPr lang="en-US" b="1" dirty="0">
              <a:solidFill>
                <a:srgbClr val="32186B"/>
              </a:solidFill>
              <a:latin typeface="Times New Roman" panose="02020603050405020304" pitchFamily="18" charset="0"/>
              <a:cs typeface="Times New Roman" panose="02020603050405020304" pitchFamily="18" charset="0"/>
            </a:endParaRPr>
          </a:p>
        </p:txBody>
      </p:sp>
      <p:grpSp>
        <p:nvGrpSpPr>
          <p:cNvPr id="19" name="Google Shape;2948;p103">
            <a:extLst>
              <a:ext uri="{FF2B5EF4-FFF2-40B4-BE49-F238E27FC236}">
                <a16:creationId xmlns:a16="http://schemas.microsoft.com/office/drawing/2014/main" id="{8FB1AA36-4C11-4067-AE6F-BD2C73BE7AB8}"/>
              </a:ext>
            </a:extLst>
          </p:cNvPr>
          <p:cNvGrpSpPr/>
          <p:nvPr/>
        </p:nvGrpSpPr>
        <p:grpSpPr>
          <a:xfrm>
            <a:off x="3418817" y="1383602"/>
            <a:ext cx="1772478" cy="2546061"/>
            <a:chOff x="2291450" y="238125"/>
            <a:chExt cx="3036625" cy="5238125"/>
          </a:xfrm>
        </p:grpSpPr>
        <p:sp>
          <p:nvSpPr>
            <p:cNvPr id="20" name="Google Shape;2949;p103">
              <a:extLst>
                <a:ext uri="{FF2B5EF4-FFF2-40B4-BE49-F238E27FC236}">
                  <a16:creationId xmlns:a16="http://schemas.microsoft.com/office/drawing/2014/main" id="{AAF7D05E-CCEB-4348-B355-D3D174E96647}"/>
                </a:ext>
              </a:extLst>
            </p:cNvPr>
            <p:cNvSpPr/>
            <p:nvPr/>
          </p:nvSpPr>
          <p:spPr>
            <a:xfrm>
              <a:off x="3106550" y="238125"/>
              <a:ext cx="1372825" cy="859350"/>
            </a:xfrm>
            <a:custGeom>
              <a:avLst/>
              <a:gdLst/>
              <a:ahLst/>
              <a:cxnLst/>
              <a:rect l="l" t="t" r="r" b="b"/>
              <a:pathLst>
                <a:path w="54913" h="34374" extrusionOk="0">
                  <a:moveTo>
                    <a:pt x="27832" y="0"/>
                  </a:moveTo>
                  <a:cubicBezTo>
                    <a:pt x="16229" y="0"/>
                    <a:pt x="8866" y="3533"/>
                    <a:pt x="4787" y="9610"/>
                  </a:cubicBezTo>
                  <a:cubicBezTo>
                    <a:pt x="4464" y="10131"/>
                    <a:pt x="4155" y="10652"/>
                    <a:pt x="3847" y="11168"/>
                  </a:cubicBezTo>
                  <a:cubicBezTo>
                    <a:pt x="3837" y="11188"/>
                    <a:pt x="3821" y="11209"/>
                    <a:pt x="3811" y="11228"/>
                  </a:cubicBezTo>
                  <a:cubicBezTo>
                    <a:pt x="3807" y="11239"/>
                    <a:pt x="3801" y="11243"/>
                    <a:pt x="3801" y="11249"/>
                  </a:cubicBezTo>
                  <a:cubicBezTo>
                    <a:pt x="961" y="16308"/>
                    <a:pt x="0" y="25251"/>
                    <a:pt x="1026" y="34374"/>
                  </a:cubicBezTo>
                  <a:cubicBezTo>
                    <a:pt x="2404" y="27781"/>
                    <a:pt x="15201" y="21202"/>
                    <a:pt x="27832" y="21202"/>
                  </a:cubicBezTo>
                  <a:cubicBezTo>
                    <a:pt x="40098" y="21202"/>
                    <a:pt x="52965" y="27697"/>
                    <a:pt x="54427" y="34374"/>
                  </a:cubicBezTo>
                  <a:cubicBezTo>
                    <a:pt x="54912" y="27355"/>
                    <a:pt x="54785" y="16838"/>
                    <a:pt x="51606" y="11158"/>
                  </a:cubicBezTo>
                  <a:cubicBezTo>
                    <a:pt x="51308" y="10626"/>
                    <a:pt x="51008" y="10105"/>
                    <a:pt x="50679" y="9610"/>
                  </a:cubicBezTo>
                  <a:cubicBezTo>
                    <a:pt x="50673" y="9604"/>
                    <a:pt x="50669" y="9604"/>
                    <a:pt x="50669" y="9599"/>
                  </a:cubicBezTo>
                  <a:cubicBezTo>
                    <a:pt x="46636" y="3522"/>
                    <a:pt x="39335" y="0"/>
                    <a:pt x="27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1" name="Google Shape;2950;p103">
              <a:extLst>
                <a:ext uri="{FF2B5EF4-FFF2-40B4-BE49-F238E27FC236}">
                  <a16:creationId xmlns:a16="http://schemas.microsoft.com/office/drawing/2014/main" id="{8A5C7856-4252-4712-8EBE-195854D3BEAF}"/>
                </a:ext>
              </a:extLst>
            </p:cNvPr>
            <p:cNvSpPr/>
            <p:nvPr/>
          </p:nvSpPr>
          <p:spPr>
            <a:xfrm>
              <a:off x="2812850" y="519325"/>
              <a:ext cx="2515225" cy="4956925"/>
            </a:xfrm>
            <a:custGeom>
              <a:avLst/>
              <a:gdLst/>
              <a:ahLst/>
              <a:cxnLst/>
              <a:rect l="l" t="t" r="r" b="b"/>
              <a:pathLst>
                <a:path w="100609" h="198277" extrusionOk="0">
                  <a:moveTo>
                    <a:pt x="15548" y="1"/>
                  </a:moveTo>
                  <a:cubicBezTo>
                    <a:pt x="0" y="26254"/>
                    <a:pt x="1147" y="45806"/>
                    <a:pt x="1183" y="46333"/>
                  </a:cubicBezTo>
                  <a:lnTo>
                    <a:pt x="1183" y="46342"/>
                  </a:lnTo>
                  <a:cubicBezTo>
                    <a:pt x="1188" y="46854"/>
                    <a:pt x="1238" y="47323"/>
                    <a:pt x="1238" y="47740"/>
                  </a:cubicBezTo>
                  <a:cubicBezTo>
                    <a:pt x="1238" y="83076"/>
                    <a:pt x="80071" y="198276"/>
                    <a:pt x="80071" y="198276"/>
                  </a:cubicBezTo>
                  <a:lnTo>
                    <a:pt x="83351" y="176437"/>
                  </a:lnTo>
                  <a:lnTo>
                    <a:pt x="100609" y="174719"/>
                  </a:lnTo>
                  <a:cubicBezTo>
                    <a:pt x="100609" y="174719"/>
                    <a:pt x="12543" y="50436"/>
                    <a:pt x="12543" y="16983"/>
                  </a:cubicBezTo>
                  <a:cubicBezTo>
                    <a:pt x="12543" y="10330"/>
                    <a:pt x="13080" y="4565"/>
                    <a:pt x="15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2" name="Google Shape;2951;p103">
              <a:extLst>
                <a:ext uri="{FF2B5EF4-FFF2-40B4-BE49-F238E27FC236}">
                  <a16:creationId xmlns:a16="http://schemas.microsoft.com/office/drawing/2014/main" id="{065B5894-145F-41BF-966F-574A84F7E3C4}"/>
                </a:ext>
              </a:extLst>
            </p:cNvPr>
            <p:cNvSpPr/>
            <p:nvPr/>
          </p:nvSpPr>
          <p:spPr>
            <a:xfrm>
              <a:off x="2291450" y="517075"/>
              <a:ext cx="2529275" cy="4959175"/>
            </a:xfrm>
            <a:custGeom>
              <a:avLst/>
              <a:gdLst/>
              <a:ahLst/>
              <a:cxnLst/>
              <a:rect l="l" t="t" r="r" b="b"/>
              <a:pathLst>
                <a:path w="101171" h="198367" extrusionOk="0">
                  <a:moveTo>
                    <a:pt x="84210" y="0"/>
                  </a:moveTo>
                  <a:cubicBezTo>
                    <a:pt x="101171" y="39394"/>
                    <a:pt x="0" y="174500"/>
                    <a:pt x="0" y="174500"/>
                  </a:cubicBezTo>
                  <a:lnTo>
                    <a:pt x="0" y="174500"/>
                  </a:lnTo>
                  <a:lnTo>
                    <a:pt x="18415" y="173826"/>
                  </a:lnTo>
                  <a:lnTo>
                    <a:pt x="21462" y="198366"/>
                  </a:lnTo>
                  <a:cubicBezTo>
                    <a:pt x="21462" y="198366"/>
                    <a:pt x="98777" y="85610"/>
                    <a:pt x="98777" y="47830"/>
                  </a:cubicBezTo>
                  <a:cubicBezTo>
                    <a:pt x="98777" y="47378"/>
                    <a:pt x="98823" y="46863"/>
                    <a:pt x="98812" y="46287"/>
                  </a:cubicBezTo>
                  <a:cubicBezTo>
                    <a:pt x="98812" y="46287"/>
                    <a:pt x="100032" y="26648"/>
                    <a:pt x="84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2952;p103">
              <a:extLst>
                <a:ext uri="{FF2B5EF4-FFF2-40B4-BE49-F238E27FC236}">
                  <a16:creationId xmlns:a16="http://schemas.microsoft.com/office/drawing/2014/main" id="{01C14B97-FB93-472F-9B2F-5547D3E76673}"/>
                </a:ext>
              </a:extLst>
            </p:cNvPr>
            <p:cNvSpPr/>
            <p:nvPr/>
          </p:nvSpPr>
          <p:spPr>
            <a:xfrm>
              <a:off x="3122325" y="329525"/>
              <a:ext cx="264975" cy="1048925"/>
            </a:xfrm>
            <a:custGeom>
              <a:avLst/>
              <a:gdLst/>
              <a:ahLst/>
              <a:cxnLst/>
              <a:rect l="l" t="t" r="r" b="b"/>
              <a:pathLst>
                <a:path w="10599" h="41957" extrusionOk="0">
                  <a:moveTo>
                    <a:pt x="10599" y="1"/>
                  </a:moveTo>
                  <a:cubicBezTo>
                    <a:pt x="10388" y="118"/>
                    <a:pt x="10185" y="245"/>
                    <a:pt x="9985" y="377"/>
                  </a:cubicBezTo>
                  <a:cubicBezTo>
                    <a:pt x="10186" y="246"/>
                    <a:pt x="10389" y="118"/>
                    <a:pt x="10599" y="1"/>
                  </a:cubicBezTo>
                  <a:close/>
                  <a:moveTo>
                    <a:pt x="9985" y="377"/>
                  </a:moveTo>
                  <a:cubicBezTo>
                    <a:pt x="9915" y="423"/>
                    <a:pt x="9847" y="469"/>
                    <a:pt x="9778" y="515"/>
                  </a:cubicBezTo>
                  <a:lnTo>
                    <a:pt x="9778" y="515"/>
                  </a:lnTo>
                  <a:cubicBezTo>
                    <a:pt x="9847" y="469"/>
                    <a:pt x="9916" y="423"/>
                    <a:pt x="9985" y="377"/>
                  </a:cubicBezTo>
                  <a:close/>
                  <a:moveTo>
                    <a:pt x="9778" y="515"/>
                  </a:moveTo>
                  <a:cubicBezTo>
                    <a:pt x="9648" y="604"/>
                    <a:pt x="9519" y="694"/>
                    <a:pt x="9391" y="785"/>
                  </a:cubicBezTo>
                  <a:cubicBezTo>
                    <a:pt x="9002" y="1067"/>
                    <a:pt x="8622" y="1361"/>
                    <a:pt x="8254" y="1669"/>
                  </a:cubicBezTo>
                  <a:cubicBezTo>
                    <a:pt x="7517" y="2286"/>
                    <a:pt x="6822" y="2951"/>
                    <a:pt x="6173" y="3660"/>
                  </a:cubicBezTo>
                  <a:cubicBezTo>
                    <a:pt x="4875" y="5077"/>
                    <a:pt x="3763" y="6665"/>
                    <a:pt x="2888" y="8376"/>
                  </a:cubicBezTo>
                  <a:cubicBezTo>
                    <a:pt x="2860" y="8429"/>
                    <a:pt x="2834" y="8483"/>
                    <a:pt x="2807" y="8537"/>
                  </a:cubicBezTo>
                  <a:lnTo>
                    <a:pt x="2727" y="8698"/>
                  </a:lnTo>
                  <a:cubicBezTo>
                    <a:pt x="2674" y="8806"/>
                    <a:pt x="2623" y="8914"/>
                    <a:pt x="2571" y="9022"/>
                  </a:cubicBezTo>
                  <a:lnTo>
                    <a:pt x="2421" y="9350"/>
                  </a:lnTo>
                  <a:cubicBezTo>
                    <a:pt x="2373" y="9460"/>
                    <a:pt x="2324" y="9571"/>
                    <a:pt x="2277" y="9681"/>
                  </a:cubicBezTo>
                  <a:cubicBezTo>
                    <a:pt x="2089" y="10123"/>
                    <a:pt x="1915" y="10571"/>
                    <a:pt x="1756" y="11024"/>
                  </a:cubicBezTo>
                  <a:cubicBezTo>
                    <a:pt x="1438" y="11931"/>
                    <a:pt x="1170" y="12854"/>
                    <a:pt x="951" y="13790"/>
                  </a:cubicBezTo>
                  <a:cubicBezTo>
                    <a:pt x="733" y="14726"/>
                    <a:pt x="555" y="15670"/>
                    <a:pt x="417" y="16622"/>
                  </a:cubicBezTo>
                  <a:cubicBezTo>
                    <a:pt x="350" y="17098"/>
                    <a:pt x="292" y="17573"/>
                    <a:pt x="242" y="18051"/>
                  </a:cubicBezTo>
                  <a:lnTo>
                    <a:pt x="206" y="18410"/>
                  </a:lnTo>
                  <a:lnTo>
                    <a:pt x="176" y="18769"/>
                  </a:lnTo>
                  <a:cubicBezTo>
                    <a:pt x="164" y="18888"/>
                    <a:pt x="157" y="19008"/>
                    <a:pt x="148" y="19128"/>
                  </a:cubicBezTo>
                  <a:cubicBezTo>
                    <a:pt x="139" y="19248"/>
                    <a:pt x="130" y="19367"/>
                    <a:pt x="123" y="19487"/>
                  </a:cubicBezTo>
                  <a:cubicBezTo>
                    <a:pt x="1" y="21405"/>
                    <a:pt x="21" y="23331"/>
                    <a:pt x="166" y="25246"/>
                  </a:cubicBezTo>
                  <a:lnTo>
                    <a:pt x="179" y="25427"/>
                  </a:lnTo>
                  <a:lnTo>
                    <a:pt x="186" y="25517"/>
                  </a:lnTo>
                  <a:lnTo>
                    <a:pt x="194" y="25606"/>
                  </a:lnTo>
                  <a:lnTo>
                    <a:pt x="226" y="25964"/>
                  </a:lnTo>
                  <a:cubicBezTo>
                    <a:pt x="236" y="26084"/>
                    <a:pt x="247" y="26204"/>
                    <a:pt x="259" y="26323"/>
                  </a:cubicBezTo>
                  <a:cubicBezTo>
                    <a:pt x="271" y="26443"/>
                    <a:pt x="282" y="26562"/>
                    <a:pt x="296" y="26682"/>
                  </a:cubicBezTo>
                  <a:lnTo>
                    <a:pt x="336" y="27040"/>
                  </a:lnTo>
                  <a:lnTo>
                    <a:pt x="357" y="27219"/>
                  </a:lnTo>
                  <a:lnTo>
                    <a:pt x="378" y="27397"/>
                  </a:lnTo>
                  <a:lnTo>
                    <a:pt x="423" y="27755"/>
                  </a:lnTo>
                  <a:lnTo>
                    <a:pt x="471" y="28112"/>
                  </a:lnTo>
                  <a:cubicBezTo>
                    <a:pt x="503" y="28350"/>
                    <a:pt x="539" y="28588"/>
                    <a:pt x="575" y="28825"/>
                  </a:cubicBezTo>
                  <a:cubicBezTo>
                    <a:pt x="591" y="28944"/>
                    <a:pt x="612" y="29062"/>
                    <a:pt x="630" y="29181"/>
                  </a:cubicBezTo>
                  <a:lnTo>
                    <a:pt x="688" y="29537"/>
                  </a:lnTo>
                  <a:lnTo>
                    <a:pt x="749" y="29892"/>
                  </a:lnTo>
                  <a:cubicBezTo>
                    <a:pt x="771" y="30009"/>
                    <a:pt x="790" y="30128"/>
                    <a:pt x="813" y="30246"/>
                  </a:cubicBezTo>
                  <a:lnTo>
                    <a:pt x="879" y="30600"/>
                  </a:lnTo>
                  <a:lnTo>
                    <a:pt x="911" y="30777"/>
                  </a:lnTo>
                  <a:lnTo>
                    <a:pt x="947" y="30953"/>
                  </a:lnTo>
                  <a:cubicBezTo>
                    <a:pt x="1320" y="32839"/>
                    <a:pt x="1792" y="34703"/>
                    <a:pt x="2360" y="36538"/>
                  </a:cubicBezTo>
                  <a:cubicBezTo>
                    <a:pt x="2928" y="38374"/>
                    <a:pt x="3585" y="40181"/>
                    <a:pt x="4320" y="41957"/>
                  </a:cubicBezTo>
                  <a:cubicBezTo>
                    <a:pt x="3588" y="40180"/>
                    <a:pt x="2932" y="38372"/>
                    <a:pt x="2367" y="36536"/>
                  </a:cubicBezTo>
                  <a:cubicBezTo>
                    <a:pt x="1799" y="34701"/>
                    <a:pt x="1328" y="32837"/>
                    <a:pt x="956" y="30952"/>
                  </a:cubicBezTo>
                  <a:lnTo>
                    <a:pt x="920" y="30776"/>
                  </a:lnTo>
                  <a:lnTo>
                    <a:pt x="888" y="30599"/>
                  </a:lnTo>
                  <a:lnTo>
                    <a:pt x="822" y="30245"/>
                  </a:lnTo>
                  <a:cubicBezTo>
                    <a:pt x="799" y="30127"/>
                    <a:pt x="779" y="30008"/>
                    <a:pt x="759" y="29891"/>
                  </a:cubicBezTo>
                  <a:lnTo>
                    <a:pt x="697" y="29536"/>
                  </a:lnTo>
                  <a:lnTo>
                    <a:pt x="640" y="29180"/>
                  </a:lnTo>
                  <a:cubicBezTo>
                    <a:pt x="621" y="29061"/>
                    <a:pt x="601" y="28943"/>
                    <a:pt x="584" y="28824"/>
                  </a:cubicBezTo>
                  <a:cubicBezTo>
                    <a:pt x="549" y="28586"/>
                    <a:pt x="512" y="28350"/>
                    <a:pt x="481" y="28111"/>
                  </a:cubicBezTo>
                  <a:lnTo>
                    <a:pt x="433" y="27754"/>
                  </a:lnTo>
                  <a:lnTo>
                    <a:pt x="389" y="27397"/>
                  </a:lnTo>
                  <a:lnTo>
                    <a:pt x="366" y="27218"/>
                  </a:lnTo>
                  <a:lnTo>
                    <a:pt x="347" y="27039"/>
                  </a:lnTo>
                  <a:lnTo>
                    <a:pt x="306" y="26681"/>
                  </a:lnTo>
                  <a:cubicBezTo>
                    <a:pt x="293" y="26562"/>
                    <a:pt x="281" y="26442"/>
                    <a:pt x="270" y="26323"/>
                  </a:cubicBezTo>
                  <a:cubicBezTo>
                    <a:pt x="258" y="26203"/>
                    <a:pt x="245" y="26084"/>
                    <a:pt x="236" y="25964"/>
                  </a:cubicBezTo>
                  <a:lnTo>
                    <a:pt x="205" y="25605"/>
                  </a:lnTo>
                  <a:lnTo>
                    <a:pt x="197" y="25516"/>
                  </a:lnTo>
                  <a:lnTo>
                    <a:pt x="190" y="25426"/>
                  </a:lnTo>
                  <a:lnTo>
                    <a:pt x="177" y="25246"/>
                  </a:lnTo>
                  <a:cubicBezTo>
                    <a:pt x="33" y="23330"/>
                    <a:pt x="15" y="21405"/>
                    <a:pt x="136" y="19488"/>
                  </a:cubicBezTo>
                  <a:cubicBezTo>
                    <a:pt x="143" y="19368"/>
                    <a:pt x="152" y="19249"/>
                    <a:pt x="161" y="19129"/>
                  </a:cubicBezTo>
                  <a:cubicBezTo>
                    <a:pt x="170" y="19009"/>
                    <a:pt x="178" y="18889"/>
                    <a:pt x="189" y="18770"/>
                  </a:cubicBezTo>
                  <a:lnTo>
                    <a:pt x="219" y="18411"/>
                  </a:lnTo>
                  <a:lnTo>
                    <a:pt x="255" y="18053"/>
                  </a:lnTo>
                  <a:cubicBezTo>
                    <a:pt x="304" y="17575"/>
                    <a:pt x="362" y="17099"/>
                    <a:pt x="430" y="16623"/>
                  </a:cubicBezTo>
                  <a:cubicBezTo>
                    <a:pt x="564" y="15671"/>
                    <a:pt x="742" y="14727"/>
                    <a:pt x="962" y="13792"/>
                  </a:cubicBezTo>
                  <a:cubicBezTo>
                    <a:pt x="1180" y="12857"/>
                    <a:pt x="1448" y="11934"/>
                    <a:pt x="1765" y="11027"/>
                  </a:cubicBezTo>
                  <a:cubicBezTo>
                    <a:pt x="1923" y="10573"/>
                    <a:pt x="2096" y="10125"/>
                    <a:pt x="2285" y="9684"/>
                  </a:cubicBezTo>
                  <a:cubicBezTo>
                    <a:pt x="2332" y="9574"/>
                    <a:pt x="2381" y="9465"/>
                    <a:pt x="2430" y="9354"/>
                  </a:cubicBezTo>
                  <a:lnTo>
                    <a:pt x="2579" y="9027"/>
                  </a:lnTo>
                  <a:cubicBezTo>
                    <a:pt x="2631" y="8919"/>
                    <a:pt x="2683" y="8810"/>
                    <a:pt x="2734" y="8702"/>
                  </a:cubicBezTo>
                  <a:lnTo>
                    <a:pt x="2816" y="8541"/>
                  </a:lnTo>
                  <a:cubicBezTo>
                    <a:pt x="2843" y="8487"/>
                    <a:pt x="2869" y="8434"/>
                    <a:pt x="2897" y="8380"/>
                  </a:cubicBezTo>
                  <a:cubicBezTo>
                    <a:pt x="3115" y="7953"/>
                    <a:pt x="3349" y="7533"/>
                    <a:pt x="3595" y="7121"/>
                  </a:cubicBezTo>
                  <a:lnTo>
                    <a:pt x="3642" y="7044"/>
                  </a:lnTo>
                  <a:lnTo>
                    <a:pt x="3688" y="6967"/>
                  </a:lnTo>
                  <a:lnTo>
                    <a:pt x="3783" y="6814"/>
                  </a:lnTo>
                  <a:cubicBezTo>
                    <a:pt x="3846" y="6712"/>
                    <a:pt x="3912" y="6611"/>
                    <a:pt x="3976" y="6510"/>
                  </a:cubicBezTo>
                  <a:cubicBezTo>
                    <a:pt x="4108" y="6309"/>
                    <a:pt x="4241" y="6109"/>
                    <a:pt x="4378" y="5912"/>
                  </a:cubicBezTo>
                  <a:lnTo>
                    <a:pt x="4482" y="5765"/>
                  </a:lnTo>
                  <a:lnTo>
                    <a:pt x="4586" y="5617"/>
                  </a:lnTo>
                  <a:lnTo>
                    <a:pt x="4639" y="5545"/>
                  </a:lnTo>
                  <a:lnTo>
                    <a:pt x="4693" y="5472"/>
                  </a:lnTo>
                  <a:lnTo>
                    <a:pt x="4800" y="5328"/>
                  </a:lnTo>
                  <a:cubicBezTo>
                    <a:pt x="4944" y="5135"/>
                    <a:pt x="5091" y="4945"/>
                    <a:pt x="5240" y="4758"/>
                  </a:cubicBezTo>
                  <a:cubicBezTo>
                    <a:pt x="5390" y="4571"/>
                    <a:pt x="5544" y="4386"/>
                    <a:pt x="5699" y="4203"/>
                  </a:cubicBezTo>
                  <a:cubicBezTo>
                    <a:pt x="5856" y="4021"/>
                    <a:pt x="6015" y="3842"/>
                    <a:pt x="6177" y="3664"/>
                  </a:cubicBezTo>
                  <a:cubicBezTo>
                    <a:pt x="6825" y="2955"/>
                    <a:pt x="7519" y="2289"/>
                    <a:pt x="8256" y="1672"/>
                  </a:cubicBezTo>
                  <a:cubicBezTo>
                    <a:pt x="8623" y="1362"/>
                    <a:pt x="9002" y="1067"/>
                    <a:pt x="9392" y="786"/>
                  </a:cubicBezTo>
                  <a:cubicBezTo>
                    <a:pt x="9520" y="695"/>
                    <a:pt x="9648" y="604"/>
                    <a:pt x="9778" y="515"/>
                  </a:cubicBezTo>
                  <a:close/>
                </a:path>
              </a:pathLst>
            </a:custGeom>
            <a:solidFill>
              <a:srgbClr val="FE8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8" name="TextBox 27">
            <a:extLst>
              <a:ext uri="{FF2B5EF4-FFF2-40B4-BE49-F238E27FC236}">
                <a16:creationId xmlns:a16="http://schemas.microsoft.com/office/drawing/2014/main" id="{DB3E2E52-F17E-4DDA-9F2B-A52A9EAF3EEF}"/>
              </a:ext>
            </a:extLst>
          </p:cNvPr>
          <p:cNvSpPr txBox="1"/>
          <p:nvPr/>
        </p:nvSpPr>
        <p:spPr>
          <a:xfrm>
            <a:off x="1800225" y="4260528"/>
            <a:ext cx="4572000" cy="686470"/>
          </a:xfrm>
          <a:prstGeom prst="rect">
            <a:avLst/>
          </a:prstGeom>
          <a:noFill/>
        </p:spPr>
        <p:txBody>
          <a:bodyPr wrap="square">
            <a:spAutoFit/>
          </a:bodyPr>
          <a:lstStyle/>
          <a:p>
            <a:pPr marL="228600" marR="0" algn="ctr">
              <a:lnSpc>
                <a:spcPct val="110000"/>
              </a:lnSpc>
              <a:spcBef>
                <a:spcPts val="0"/>
              </a:spcBef>
              <a:spcAft>
                <a:spcPts val="0"/>
              </a:spcAft>
            </a:pPr>
            <a:r>
              <a:rPr lang="en-US" sz="180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Supervised By</a:t>
            </a:r>
            <a:endParaRPr lang="en-US" sz="1050" b="1" dirty="0">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endParaRPr>
          </a:p>
          <a:p>
            <a:pPr marL="228600" marR="0" algn="ctr">
              <a:lnSpc>
                <a:spcPct val="110000"/>
              </a:lnSpc>
              <a:spcBef>
                <a:spcPts val="0"/>
              </a:spcBef>
              <a:spcAft>
                <a:spcPts val="0"/>
              </a:spcAft>
            </a:pPr>
            <a:r>
              <a:rPr lang="en-US" sz="1800" b="1" dirty="0">
                <a:solidFill>
                  <a:schemeClr val="accent4">
                    <a:lumMod val="75000"/>
                  </a:schemeClr>
                </a:solidFill>
                <a:effectLst/>
                <a:latin typeface="Times New Roman" panose="02020603050405020304" pitchFamily="18" charset="0"/>
                <a:ea typeface="Constantia" panose="02030602050306030303" pitchFamily="18" charset="0"/>
                <a:cs typeface="Times New Roman" panose="02020603050405020304" pitchFamily="18" charset="0"/>
              </a:rPr>
              <a:t>Dr/ Mary Monir</a:t>
            </a:r>
            <a:endParaRPr lang="en-US" sz="1050" b="1" dirty="0">
              <a:solidFill>
                <a:schemeClr val="accent4">
                  <a:lumMod val="75000"/>
                </a:schemeClr>
              </a:solidFill>
              <a:effectLst/>
              <a:latin typeface="Times New Roman" panose="02020603050405020304" pitchFamily="18" charset="0"/>
              <a:ea typeface="Constantia" panose="02030602050306030303" pitchFamily="18" charset="0"/>
              <a:cs typeface="Times New Roman" panose="02020603050405020304" pitchFamily="18" charset="0"/>
            </a:endParaRPr>
          </a:p>
        </p:txBody>
      </p:sp>
    </p:spTree>
    <p:extLst>
      <p:ext uri="{BB962C8B-B14F-4D97-AF65-F5344CB8AC3E}">
        <p14:creationId xmlns:p14="http://schemas.microsoft.com/office/powerpoint/2010/main" val="3717078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ircle(in)">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heel(1)">
                                      <p:cBhvr>
                                        <p:cTn id="27" dur="2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heel(1)">
                                      <p:cBhvr>
                                        <p:cTn id="42" dur="2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down)">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heel(1)">
                                      <p:cBhvr>
                                        <p:cTn id="62" dur="20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down)">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F7C5-5CAC-4732-866E-495F002DC80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React </a:t>
            </a:r>
          </a:p>
        </p:txBody>
      </p:sp>
      <p:sp>
        <p:nvSpPr>
          <p:cNvPr id="3" name="TextBox 2">
            <a:extLst>
              <a:ext uri="{FF2B5EF4-FFF2-40B4-BE49-F238E27FC236}">
                <a16:creationId xmlns:a16="http://schemas.microsoft.com/office/drawing/2014/main" id="{B0411429-1D83-42EC-9C2D-64C5E92C6FD8}"/>
              </a:ext>
            </a:extLst>
          </p:cNvPr>
          <p:cNvSpPr txBox="1"/>
          <p:nvPr/>
        </p:nvSpPr>
        <p:spPr>
          <a:xfrm>
            <a:off x="1341120" y="1501140"/>
            <a:ext cx="6598980" cy="1815882"/>
          </a:xfrm>
          <a:prstGeom prst="rect">
            <a:avLst/>
          </a:prstGeom>
          <a:noFill/>
        </p:spPr>
        <p:txBody>
          <a:bodyPr wrap="square" rtlCol="0">
            <a:spAutoFit/>
          </a:bodyPr>
          <a:lstStyle/>
          <a:p>
            <a:pPr algn="l"/>
            <a:r>
              <a:rPr lang="en-GB" b="0" i="0" dirty="0">
                <a:solidFill>
                  <a:srgbClr val="002060"/>
                </a:solidFill>
                <a:effectLst/>
                <a:latin typeface="Times New Roman" panose="02020603050405020304" pitchFamily="18" charset="0"/>
                <a:cs typeface="Times New Roman" panose="02020603050405020304" pitchFamily="18" charset="0"/>
              </a:rPr>
              <a:t>	React is a popular </a:t>
            </a:r>
            <a:r>
              <a:rPr lang="en-GB" b="1" i="0" dirty="0">
                <a:solidFill>
                  <a:srgbClr val="002060"/>
                </a:solidFill>
                <a:effectLst/>
                <a:latin typeface="Times New Roman" panose="02020603050405020304" pitchFamily="18" charset="0"/>
                <a:cs typeface="Times New Roman" panose="02020603050405020304" pitchFamily="18" charset="0"/>
              </a:rPr>
              <a:t>JavaScript library </a:t>
            </a:r>
            <a:r>
              <a:rPr lang="en-GB" b="0" i="0" dirty="0">
                <a:solidFill>
                  <a:srgbClr val="002060"/>
                </a:solidFill>
                <a:effectLst/>
                <a:latin typeface="Times New Roman" panose="02020603050405020304" pitchFamily="18" charset="0"/>
                <a:cs typeface="Times New Roman" panose="02020603050405020304" pitchFamily="18" charset="0"/>
              </a:rPr>
              <a:t>for building </a:t>
            </a:r>
            <a:r>
              <a:rPr lang="en-GB" b="1" i="0" dirty="0">
                <a:solidFill>
                  <a:srgbClr val="002060"/>
                </a:solidFill>
                <a:effectLst/>
                <a:latin typeface="Times New Roman" panose="02020603050405020304" pitchFamily="18" charset="0"/>
                <a:cs typeface="Times New Roman" panose="02020603050405020304" pitchFamily="18" charset="0"/>
              </a:rPr>
              <a:t>user interfaces </a:t>
            </a:r>
            <a:r>
              <a:rPr lang="en-GB" b="0" i="0" dirty="0">
                <a:solidFill>
                  <a:srgbClr val="002060"/>
                </a:solidFill>
                <a:effectLst/>
                <a:latin typeface="Times New Roman" panose="02020603050405020304" pitchFamily="18" charset="0"/>
                <a:cs typeface="Times New Roman" panose="02020603050405020304" pitchFamily="18" charset="0"/>
              </a:rPr>
              <a:t>(UIs) in the frontend of web applications. It was developed by Facebook and has gained widespread adoption due to its </a:t>
            </a:r>
            <a:r>
              <a:rPr lang="en-GB" b="1" i="0" dirty="0">
                <a:solidFill>
                  <a:srgbClr val="002060"/>
                </a:solidFill>
                <a:effectLst/>
                <a:latin typeface="Times New Roman" panose="02020603050405020304" pitchFamily="18" charset="0"/>
                <a:cs typeface="Times New Roman" panose="02020603050405020304" pitchFamily="18" charset="0"/>
              </a:rPr>
              <a:t>efficiency, flexibility, and component-based architecture</a:t>
            </a:r>
            <a:r>
              <a:rPr lang="en-GB" b="0" i="0" dirty="0">
                <a:solidFill>
                  <a:srgbClr val="002060"/>
                </a:solidFill>
                <a:effectLst/>
                <a:latin typeface="Times New Roman" panose="02020603050405020304" pitchFamily="18" charset="0"/>
                <a:cs typeface="Times New Roman" panose="02020603050405020304" pitchFamily="18" charset="0"/>
              </a:rPr>
              <a:t>.</a:t>
            </a:r>
          </a:p>
          <a:p>
            <a:pPr algn="l"/>
            <a:r>
              <a:rPr lang="en-GB" b="0" i="0" dirty="0">
                <a:solidFill>
                  <a:srgbClr val="002060"/>
                </a:solidFill>
                <a:effectLst/>
                <a:latin typeface="Times New Roman" panose="02020603050405020304" pitchFamily="18" charset="0"/>
                <a:cs typeface="Times New Roman" panose="02020603050405020304" pitchFamily="18" charset="0"/>
              </a:rPr>
              <a:t>React allows developers to create reusable UI components that can be composed together to build complex user interfaces. It uses a virtual DOM (Document Object Model) to efficiently update and render UI components based on changes in the application's state.</a:t>
            </a:r>
          </a:p>
          <a:p>
            <a:endParaRPr lang="en-US" dirty="0">
              <a:solidFill>
                <a:srgbClr val="002060"/>
              </a:solidFill>
              <a:latin typeface="Times New Roman" panose="02020603050405020304" pitchFamily="18" charset="0"/>
              <a:cs typeface="Times New Roman" panose="02020603050405020304" pitchFamily="18" charset="0"/>
            </a:endParaRPr>
          </a:p>
        </p:txBody>
      </p:sp>
      <p:pic>
        <p:nvPicPr>
          <p:cNvPr id="2050" name="Picture 2" descr="React (software) - Wikipedia">
            <a:extLst>
              <a:ext uri="{FF2B5EF4-FFF2-40B4-BE49-F238E27FC236}">
                <a16:creationId xmlns:a16="http://schemas.microsoft.com/office/drawing/2014/main" id="{D20B49BA-F7AA-4E90-BF82-2FFABBB8A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060" y="3532465"/>
            <a:ext cx="1744087" cy="15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956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2C46C-C6FA-4F17-B0A1-56332EA2C7AC}"/>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PHP Laravel </a:t>
            </a:r>
            <a:endParaRPr lang="en-US"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015A562-FEFD-44E2-BB65-4590E65F0AA6}"/>
              </a:ext>
            </a:extLst>
          </p:cNvPr>
          <p:cNvSpPr txBox="1"/>
          <p:nvPr/>
        </p:nvSpPr>
        <p:spPr>
          <a:xfrm>
            <a:off x="1369188" y="1340643"/>
            <a:ext cx="6850380" cy="2031325"/>
          </a:xfrm>
          <a:prstGeom prst="rect">
            <a:avLst/>
          </a:prstGeom>
          <a:noFill/>
        </p:spPr>
        <p:txBody>
          <a:bodyPr wrap="square" rtlCol="0">
            <a:spAutoFit/>
          </a:bodyPr>
          <a:lstStyle/>
          <a:p>
            <a:r>
              <a:rPr lang="en-GB" dirty="0">
                <a:solidFill>
                  <a:srgbClr val="002060"/>
                </a:solidFill>
                <a:latin typeface="Times New Roman" panose="02020603050405020304" pitchFamily="18" charset="0"/>
                <a:cs typeface="Times New Roman" panose="02020603050405020304" pitchFamily="18" charset="0"/>
              </a:rPr>
              <a:t>	PHP Laravel is a </a:t>
            </a:r>
            <a:r>
              <a:rPr lang="en-GB" b="1" dirty="0">
                <a:solidFill>
                  <a:srgbClr val="002060"/>
                </a:solidFill>
                <a:latin typeface="Times New Roman" panose="02020603050405020304" pitchFamily="18" charset="0"/>
                <a:cs typeface="Times New Roman" panose="02020603050405020304" pitchFamily="18" charset="0"/>
              </a:rPr>
              <a:t>widely-used open-source web application framework</a:t>
            </a:r>
            <a:r>
              <a:rPr lang="en-GB" dirty="0">
                <a:solidFill>
                  <a:srgbClr val="002060"/>
                </a:solidFill>
                <a:latin typeface="Times New Roman" panose="02020603050405020304" pitchFamily="18" charset="0"/>
                <a:cs typeface="Times New Roman" panose="02020603050405020304" pitchFamily="18" charset="0"/>
              </a:rPr>
              <a:t> written in PHP. Built on the </a:t>
            </a:r>
            <a:r>
              <a:rPr lang="en-GB" b="1" dirty="0">
                <a:solidFill>
                  <a:srgbClr val="002060"/>
                </a:solidFill>
                <a:latin typeface="Times New Roman" panose="02020603050405020304" pitchFamily="18" charset="0"/>
                <a:cs typeface="Times New Roman" panose="02020603050405020304" pitchFamily="18" charset="0"/>
              </a:rPr>
              <a:t>Model-View-Controller (MVC) </a:t>
            </a:r>
            <a:r>
              <a:rPr lang="en-GB" dirty="0">
                <a:solidFill>
                  <a:srgbClr val="002060"/>
                </a:solidFill>
                <a:latin typeface="Times New Roman" panose="02020603050405020304" pitchFamily="18" charset="0"/>
                <a:cs typeface="Times New Roman" panose="02020603050405020304" pitchFamily="18" charset="0"/>
              </a:rPr>
              <a:t>architectural pattern, Laravel provides developers with a comprehensive set of tools and features for developing modern and </a:t>
            </a:r>
            <a:r>
              <a:rPr lang="en-GB" b="1" dirty="0">
                <a:solidFill>
                  <a:srgbClr val="002060"/>
                </a:solidFill>
                <a:latin typeface="Times New Roman" panose="02020603050405020304" pitchFamily="18" charset="0"/>
                <a:cs typeface="Times New Roman" panose="02020603050405020304" pitchFamily="18" charset="0"/>
              </a:rPr>
              <a:t>scalable web applications</a:t>
            </a:r>
            <a:r>
              <a:rPr lang="en-GB" dirty="0">
                <a:solidFill>
                  <a:srgbClr val="002060"/>
                </a:solidFill>
                <a:latin typeface="Times New Roman" panose="02020603050405020304" pitchFamily="18" charset="0"/>
                <a:cs typeface="Times New Roman" panose="02020603050405020304" pitchFamily="18" charset="0"/>
              </a:rPr>
              <a:t>. It offers a clean and elegant syntax, making it easy to write expressive and readable code. Laravel includes features like routing, database management with Eloquent ORM, a powerful templating engine called Blade, authentication and authorization mechanisms, caching, testing support, and more. With its robust ecosystem and active community, Laravel has become a popular choice for PHP developers looking to build efficient, maintainable, and feature-rich web applications.</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4100" name="Picture 4" descr="Php - Free logo icons">
            <a:extLst>
              <a:ext uri="{FF2B5EF4-FFF2-40B4-BE49-F238E27FC236}">
                <a16:creationId xmlns:a16="http://schemas.microsoft.com/office/drawing/2014/main" id="{B1ACD3B9-0334-4463-B3F4-50D81166FE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5" b="17598"/>
          <a:stretch/>
        </p:blipFill>
        <p:spPr bwMode="auto">
          <a:xfrm>
            <a:off x="7394197" y="4001243"/>
            <a:ext cx="1650743"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407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F058-6202-4851-BE44-525D639445F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Flask</a:t>
            </a:r>
          </a:p>
        </p:txBody>
      </p:sp>
      <p:sp>
        <p:nvSpPr>
          <p:cNvPr id="3" name="TextBox 2">
            <a:extLst>
              <a:ext uri="{FF2B5EF4-FFF2-40B4-BE49-F238E27FC236}">
                <a16:creationId xmlns:a16="http://schemas.microsoft.com/office/drawing/2014/main" id="{85E960C0-A568-4C37-841C-82A00A4416BE}"/>
              </a:ext>
            </a:extLst>
          </p:cNvPr>
          <p:cNvSpPr txBox="1"/>
          <p:nvPr/>
        </p:nvSpPr>
        <p:spPr>
          <a:xfrm>
            <a:off x="1327572" y="1381760"/>
            <a:ext cx="6800427" cy="1384995"/>
          </a:xfrm>
          <a:prstGeom prst="rect">
            <a:avLst/>
          </a:prstGeom>
          <a:noFill/>
        </p:spPr>
        <p:txBody>
          <a:bodyPr wrap="square" rtlCol="0">
            <a:spAutoFit/>
          </a:bodyPr>
          <a:lstStyle/>
          <a:p>
            <a:pPr algn="just"/>
            <a:r>
              <a:rPr lang="en-GB" dirty="0">
                <a:solidFill>
                  <a:srgbClr val="002060"/>
                </a:solidFill>
                <a:latin typeface="Times New Roman" panose="02020603050405020304" pitchFamily="18" charset="0"/>
                <a:cs typeface="Times New Roman" panose="02020603050405020304" pitchFamily="18" charset="0"/>
              </a:rPr>
              <a:t>	Flask is well-suited for integrating AI applications or models due to its flexibility and simplicity. It is a lightweight and flexible </a:t>
            </a:r>
            <a:r>
              <a:rPr lang="en-GB" b="1" dirty="0">
                <a:solidFill>
                  <a:srgbClr val="002060"/>
                </a:solidFill>
                <a:latin typeface="Times New Roman" panose="02020603050405020304" pitchFamily="18" charset="0"/>
                <a:cs typeface="Times New Roman" panose="02020603050405020304" pitchFamily="18" charset="0"/>
              </a:rPr>
              <a:t>web framework</a:t>
            </a:r>
            <a:r>
              <a:rPr lang="en-GB" dirty="0">
                <a:solidFill>
                  <a:srgbClr val="002060"/>
                </a:solidFill>
                <a:latin typeface="Times New Roman" panose="02020603050405020304" pitchFamily="18" charset="0"/>
                <a:cs typeface="Times New Roman" panose="02020603050405020304" pitchFamily="18" charset="0"/>
              </a:rPr>
              <a:t> for Python. It is designed to be easy to use and to give developers the freedom to choose the tools and libraries they prefer. Flask is classified as a micro-framework, meaning that it provides the core components needed for web development, but leaves many decisions, such as </a:t>
            </a:r>
            <a:r>
              <a:rPr lang="en-GB" b="1" dirty="0">
                <a:solidFill>
                  <a:srgbClr val="002060"/>
                </a:solidFill>
                <a:latin typeface="Times New Roman" panose="02020603050405020304" pitchFamily="18" charset="0"/>
                <a:cs typeface="Times New Roman" panose="02020603050405020304" pitchFamily="18" charset="0"/>
              </a:rPr>
              <a:t>database</a:t>
            </a:r>
            <a:r>
              <a:rPr lang="en-GB" dirty="0">
                <a:solidFill>
                  <a:srgbClr val="002060"/>
                </a:solidFill>
                <a:latin typeface="Times New Roman" panose="02020603050405020304" pitchFamily="18" charset="0"/>
                <a:cs typeface="Times New Roman" panose="02020603050405020304" pitchFamily="18" charset="0"/>
              </a:rPr>
              <a:t> choice and </a:t>
            </a:r>
            <a:r>
              <a:rPr lang="en-GB" b="1" dirty="0">
                <a:solidFill>
                  <a:srgbClr val="002060"/>
                </a:solidFill>
                <a:latin typeface="Times New Roman" panose="02020603050405020304" pitchFamily="18" charset="0"/>
                <a:cs typeface="Times New Roman" panose="02020603050405020304" pitchFamily="18" charset="0"/>
              </a:rPr>
              <a:t>authentication methods</a:t>
            </a:r>
            <a:r>
              <a:rPr lang="en-GB" dirty="0">
                <a:solidFill>
                  <a:srgbClr val="002060"/>
                </a:solidFill>
                <a:latin typeface="Times New Roman" panose="02020603050405020304" pitchFamily="18" charset="0"/>
                <a:cs typeface="Times New Roman" panose="02020603050405020304" pitchFamily="18" charset="0"/>
              </a:rPr>
              <a:t>, to the developer.</a:t>
            </a:r>
            <a:endParaRPr lang="en-US" dirty="0">
              <a:solidFill>
                <a:srgbClr val="002060"/>
              </a:solidFill>
              <a:latin typeface="Times New Roman" panose="02020603050405020304" pitchFamily="18" charset="0"/>
              <a:cs typeface="Times New Roman" panose="02020603050405020304" pitchFamily="18" charset="0"/>
            </a:endParaRPr>
          </a:p>
        </p:txBody>
      </p:sp>
      <p:pic>
        <p:nvPicPr>
          <p:cNvPr id="1026" name="Picture 2" descr="flask · GitHub Topics · GitHub">
            <a:extLst>
              <a:ext uri="{FF2B5EF4-FFF2-40B4-BE49-F238E27FC236}">
                <a16:creationId xmlns:a16="http://schemas.microsoft.com/office/drawing/2014/main" id="{D2321E9B-2DD4-4545-987E-933F49F172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1" t="24750" r="4781" b="33144"/>
          <a:stretch/>
        </p:blipFill>
        <p:spPr bwMode="auto">
          <a:xfrm>
            <a:off x="6346613" y="4264167"/>
            <a:ext cx="2736427" cy="75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61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EF0207-B311-4D6C-82CB-2DD47A0EAD4D}"/>
              </a:ext>
            </a:extLst>
          </p:cNvPr>
          <p:cNvSpPr>
            <a:spLocks noGrp="1"/>
          </p:cNvSpPr>
          <p:nvPr>
            <p:ph type="title"/>
          </p:nvPr>
        </p:nvSpPr>
        <p:spPr>
          <a:xfrm>
            <a:off x="1731010" y="2571750"/>
            <a:ext cx="2357700" cy="567900"/>
          </a:xfrm>
        </p:spPr>
        <p:txBody>
          <a:bodyPr>
            <a:normAutofit fontScale="90000"/>
          </a:bodyPr>
          <a:lstStyle/>
          <a:p>
            <a:r>
              <a:rPr lang="en-US" dirty="0"/>
              <a:t>Dataset </a:t>
            </a:r>
          </a:p>
        </p:txBody>
      </p:sp>
      <p:sp>
        <p:nvSpPr>
          <p:cNvPr id="5" name="Title 4">
            <a:extLst>
              <a:ext uri="{FF2B5EF4-FFF2-40B4-BE49-F238E27FC236}">
                <a16:creationId xmlns:a16="http://schemas.microsoft.com/office/drawing/2014/main" id="{C57443AC-D38E-4B77-A012-7BB7583AE15B}"/>
              </a:ext>
            </a:extLst>
          </p:cNvPr>
          <p:cNvSpPr>
            <a:spLocks noGrp="1"/>
          </p:cNvSpPr>
          <p:nvPr>
            <p:ph type="title" idx="2"/>
          </p:nvPr>
        </p:nvSpPr>
        <p:spPr/>
        <p:txBody>
          <a:bodyPr>
            <a:normAutofit fontScale="90000"/>
          </a:bodyPr>
          <a:lstStyle/>
          <a:p>
            <a:r>
              <a:rPr lang="ar-SA" dirty="0"/>
              <a:t>5</a:t>
            </a:r>
            <a:endParaRPr lang="en-US" dirty="0"/>
          </a:p>
        </p:txBody>
      </p:sp>
      <p:sp>
        <p:nvSpPr>
          <p:cNvPr id="6" name="Google Shape;3154;p108">
            <a:extLst>
              <a:ext uri="{FF2B5EF4-FFF2-40B4-BE49-F238E27FC236}">
                <a16:creationId xmlns:a16="http://schemas.microsoft.com/office/drawing/2014/main" id="{E8B0BC29-C10B-4E7F-8259-7B3C4679DE54}"/>
              </a:ext>
            </a:extLst>
          </p:cNvPr>
          <p:cNvSpPr/>
          <p:nvPr/>
        </p:nvSpPr>
        <p:spPr>
          <a:xfrm>
            <a:off x="5978157" y="1552759"/>
            <a:ext cx="438398" cy="60208"/>
          </a:xfrm>
          <a:custGeom>
            <a:avLst/>
            <a:gdLst/>
            <a:ahLst/>
            <a:cxnLst/>
            <a:rect l="l" t="t" r="r" b="b"/>
            <a:pathLst>
              <a:path w="4063" h="558" extrusionOk="0">
                <a:moveTo>
                  <a:pt x="1" y="1"/>
                </a:moveTo>
                <a:lnTo>
                  <a:pt x="1" y="558"/>
                </a:lnTo>
                <a:lnTo>
                  <a:pt x="4063" y="558"/>
                </a:lnTo>
                <a:lnTo>
                  <a:pt x="4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55;p108">
            <a:extLst>
              <a:ext uri="{FF2B5EF4-FFF2-40B4-BE49-F238E27FC236}">
                <a16:creationId xmlns:a16="http://schemas.microsoft.com/office/drawing/2014/main" id="{DA49A5F0-A599-429F-81DD-77AF501B9C30}"/>
              </a:ext>
            </a:extLst>
          </p:cNvPr>
          <p:cNvSpPr/>
          <p:nvPr/>
        </p:nvSpPr>
        <p:spPr>
          <a:xfrm>
            <a:off x="6377275" y="1552759"/>
            <a:ext cx="70674" cy="60532"/>
          </a:xfrm>
          <a:custGeom>
            <a:avLst/>
            <a:gdLst/>
            <a:ahLst/>
            <a:cxnLst/>
            <a:rect l="l" t="t" r="r" b="b"/>
            <a:pathLst>
              <a:path w="655" h="561" extrusionOk="0">
                <a:moveTo>
                  <a:pt x="361" y="1"/>
                </a:moveTo>
                <a:cubicBezTo>
                  <a:pt x="118" y="1"/>
                  <a:pt x="0" y="296"/>
                  <a:pt x="174" y="469"/>
                </a:cubicBezTo>
                <a:cubicBezTo>
                  <a:pt x="233" y="532"/>
                  <a:pt x="306" y="561"/>
                  <a:pt x="377" y="561"/>
                </a:cubicBezTo>
                <a:cubicBezTo>
                  <a:pt x="520" y="561"/>
                  <a:pt x="655" y="448"/>
                  <a:pt x="655" y="279"/>
                </a:cubicBezTo>
                <a:cubicBezTo>
                  <a:pt x="655" y="115"/>
                  <a:pt x="528" y="1"/>
                  <a:pt x="376" y="1"/>
                </a:cubicBezTo>
                <a:cubicBezTo>
                  <a:pt x="371" y="1"/>
                  <a:pt x="366" y="1"/>
                  <a:pt x="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6;p108">
            <a:extLst>
              <a:ext uri="{FF2B5EF4-FFF2-40B4-BE49-F238E27FC236}">
                <a16:creationId xmlns:a16="http://schemas.microsoft.com/office/drawing/2014/main" id="{7E320E4B-6FEC-4C80-BBDF-C0BB7EC2E1A8}"/>
              </a:ext>
            </a:extLst>
          </p:cNvPr>
          <p:cNvSpPr/>
          <p:nvPr/>
        </p:nvSpPr>
        <p:spPr>
          <a:xfrm>
            <a:off x="5936184" y="1552759"/>
            <a:ext cx="70782" cy="60532"/>
          </a:xfrm>
          <a:custGeom>
            <a:avLst/>
            <a:gdLst/>
            <a:ahLst/>
            <a:cxnLst/>
            <a:rect l="l" t="t" r="r" b="b"/>
            <a:pathLst>
              <a:path w="656" h="561" extrusionOk="0">
                <a:moveTo>
                  <a:pt x="362" y="1"/>
                </a:moveTo>
                <a:cubicBezTo>
                  <a:pt x="119" y="1"/>
                  <a:pt x="1" y="296"/>
                  <a:pt x="175" y="469"/>
                </a:cubicBezTo>
                <a:cubicBezTo>
                  <a:pt x="234" y="532"/>
                  <a:pt x="307" y="561"/>
                  <a:pt x="378" y="561"/>
                </a:cubicBezTo>
                <a:cubicBezTo>
                  <a:pt x="520" y="561"/>
                  <a:pt x="655" y="448"/>
                  <a:pt x="655" y="279"/>
                </a:cubicBezTo>
                <a:cubicBezTo>
                  <a:pt x="655" y="115"/>
                  <a:pt x="529" y="1"/>
                  <a:pt x="377" y="1"/>
                </a:cubicBezTo>
                <a:cubicBezTo>
                  <a:pt x="372" y="1"/>
                  <a:pt x="367" y="1"/>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7;p108">
            <a:extLst>
              <a:ext uri="{FF2B5EF4-FFF2-40B4-BE49-F238E27FC236}">
                <a16:creationId xmlns:a16="http://schemas.microsoft.com/office/drawing/2014/main" id="{939A99B5-E304-4644-AF79-B3B034A2E007}"/>
              </a:ext>
            </a:extLst>
          </p:cNvPr>
          <p:cNvSpPr/>
          <p:nvPr/>
        </p:nvSpPr>
        <p:spPr>
          <a:xfrm>
            <a:off x="5964561" y="1582863"/>
            <a:ext cx="465696" cy="2226948"/>
          </a:xfrm>
          <a:custGeom>
            <a:avLst/>
            <a:gdLst/>
            <a:ahLst/>
            <a:cxnLst/>
            <a:rect l="l" t="t" r="r" b="b"/>
            <a:pathLst>
              <a:path w="4316" h="20639" extrusionOk="0">
                <a:moveTo>
                  <a:pt x="127" y="0"/>
                </a:moveTo>
                <a:lnTo>
                  <a:pt x="127" y="18386"/>
                </a:lnTo>
                <a:cubicBezTo>
                  <a:pt x="0" y="19588"/>
                  <a:pt x="949" y="20639"/>
                  <a:pt x="2164" y="20639"/>
                </a:cubicBezTo>
                <a:cubicBezTo>
                  <a:pt x="3379" y="20639"/>
                  <a:pt x="4315" y="19588"/>
                  <a:pt x="4201" y="18386"/>
                </a:cubicBezTo>
                <a:lnTo>
                  <a:pt x="42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58;p108">
            <a:extLst>
              <a:ext uri="{FF2B5EF4-FFF2-40B4-BE49-F238E27FC236}">
                <a16:creationId xmlns:a16="http://schemas.microsoft.com/office/drawing/2014/main" id="{8BCC4999-FFF5-458C-93A6-A40009AAAE33}"/>
              </a:ext>
            </a:extLst>
          </p:cNvPr>
          <p:cNvSpPr/>
          <p:nvPr/>
        </p:nvSpPr>
        <p:spPr>
          <a:xfrm>
            <a:off x="6006858" y="2144046"/>
            <a:ext cx="380995" cy="1619363"/>
          </a:xfrm>
          <a:custGeom>
            <a:avLst/>
            <a:gdLst/>
            <a:ahLst/>
            <a:cxnLst/>
            <a:rect l="l" t="t" r="r" b="b"/>
            <a:pathLst>
              <a:path w="3531" h="15008" extrusionOk="0">
                <a:moveTo>
                  <a:pt x="13" y="0"/>
                </a:moveTo>
                <a:lnTo>
                  <a:pt x="13" y="13046"/>
                </a:lnTo>
                <a:cubicBezTo>
                  <a:pt x="13" y="13109"/>
                  <a:pt x="0" y="13173"/>
                  <a:pt x="0" y="13236"/>
                </a:cubicBezTo>
                <a:cubicBezTo>
                  <a:pt x="0" y="14210"/>
                  <a:pt x="798" y="15007"/>
                  <a:pt x="1772" y="15007"/>
                </a:cubicBezTo>
                <a:cubicBezTo>
                  <a:pt x="2746" y="15007"/>
                  <a:pt x="3531" y="14210"/>
                  <a:pt x="3531" y="13236"/>
                </a:cubicBezTo>
                <a:cubicBezTo>
                  <a:pt x="3531" y="13173"/>
                  <a:pt x="3531" y="13109"/>
                  <a:pt x="3518" y="13046"/>
                </a:cubicBezTo>
                <a:lnTo>
                  <a:pt x="3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59;p108">
            <a:extLst>
              <a:ext uri="{FF2B5EF4-FFF2-40B4-BE49-F238E27FC236}">
                <a16:creationId xmlns:a16="http://schemas.microsoft.com/office/drawing/2014/main" id="{40247027-767F-4874-9FDD-5557ACB14B79}"/>
              </a:ext>
            </a:extLst>
          </p:cNvPr>
          <p:cNvSpPr/>
          <p:nvPr/>
        </p:nvSpPr>
        <p:spPr>
          <a:xfrm>
            <a:off x="5978157" y="1612859"/>
            <a:ext cx="439800" cy="1973059"/>
          </a:xfrm>
          <a:custGeom>
            <a:avLst/>
            <a:gdLst/>
            <a:ahLst/>
            <a:cxnLst/>
            <a:rect l="l" t="t" r="r" b="b"/>
            <a:pathLst>
              <a:path w="4076" h="18286" extrusionOk="0">
                <a:moveTo>
                  <a:pt x="1" y="1"/>
                </a:moveTo>
                <a:lnTo>
                  <a:pt x="1" y="18285"/>
                </a:lnTo>
                <a:lnTo>
                  <a:pt x="266" y="15894"/>
                </a:lnTo>
                <a:lnTo>
                  <a:pt x="836" y="4695"/>
                </a:lnTo>
                <a:lnTo>
                  <a:pt x="3797" y="3999"/>
                </a:lnTo>
                <a:lnTo>
                  <a:pt x="823" y="4025"/>
                </a:lnTo>
                <a:lnTo>
                  <a:pt x="823" y="4025"/>
                </a:lnTo>
                <a:lnTo>
                  <a:pt x="1038" y="532"/>
                </a:lnTo>
                <a:lnTo>
                  <a:pt x="3721" y="191"/>
                </a:lnTo>
                <a:lnTo>
                  <a:pt x="4075" y="1418"/>
                </a:lnTo>
                <a:lnTo>
                  <a:pt x="40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60;p108">
            <a:extLst>
              <a:ext uri="{FF2B5EF4-FFF2-40B4-BE49-F238E27FC236}">
                <a16:creationId xmlns:a16="http://schemas.microsoft.com/office/drawing/2014/main" id="{794F654C-AEEF-4CDA-BA13-83B71963C424}"/>
              </a:ext>
            </a:extLst>
          </p:cNvPr>
          <p:cNvSpPr/>
          <p:nvPr/>
        </p:nvSpPr>
        <p:spPr>
          <a:xfrm>
            <a:off x="6154356" y="2294134"/>
            <a:ext cx="72401" cy="1162083"/>
          </a:xfrm>
          <a:custGeom>
            <a:avLst/>
            <a:gdLst/>
            <a:ahLst/>
            <a:cxnLst/>
            <a:rect l="l" t="t" r="r" b="b"/>
            <a:pathLst>
              <a:path w="671" h="10770" fill="none" extrusionOk="0">
                <a:moveTo>
                  <a:pt x="0" y="10769"/>
                </a:moveTo>
                <a:lnTo>
                  <a:pt x="671" y="10769"/>
                </a:lnTo>
                <a:lnTo>
                  <a:pt x="671" y="1"/>
                </a:ln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1;p108">
            <a:extLst>
              <a:ext uri="{FF2B5EF4-FFF2-40B4-BE49-F238E27FC236}">
                <a16:creationId xmlns:a16="http://schemas.microsoft.com/office/drawing/2014/main" id="{51514640-2AC9-4EF3-A6E5-9521F7DD4432}"/>
              </a:ext>
            </a:extLst>
          </p:cNvPr>
          <p:cNvSpPr/>
          <p:nvPr/>
        </p:nvSpPr>
        <p:spPr>
          <a:xfrm>
            <a:off x="6177554" y="2352939"/>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2;p108">
            <a:extLst>
              <a:ext uri="{FF2B5EF4-FFF2-40B4-BE49-F238E27FC236}">
                <a16:creationId xmlns:a16="http://schemas.microsoft.com/office/drawing/2014/main" id="{D7B67C2A-BF3C-4B31-8432-156DA534D752}"/>
              </a:ext>
            </a:extLst>
          </p:cNvPr>
          <p:cNvSpPr/>
          <p:nvPr/>
        </p:nvSpPr>
        <p:spPr>
          <a:xfrm>
            <a:off x="6177554" y="2404730"/>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3;p108">
            <a:extLst>
              <a:ext uri="{FF2B5EF4-FFF2-40B4-BE49-F238E27FC236}">
                <a16:creationId xmlns:a16="http://schemas.microsoft.com/office/drawing/2014/main" id="{01E585BA-86C4-406B-9702-93613376033C}"/>
              </a:ext>
            </a:extLst>
          </p:cNvPr>
          <p:cNvSpPr/>
          <p:nvPr/>
        </p:nvSpPr>
        <p:spPr>
          <a:xfrm>
            <a:off x="6177554" y="2456630"/>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4;p108">
            <a:extLst>
              <a:ext uri="{FF2B5EF4-FFF2-40B4-BE49-F238E27FC236}">
                <a16:creationId xmlns:a16="http://schemas.microsoft.com/office/drawing/2014/main" id="{1332F4F2-3588-4D20-9920-81405580025F}"/>
              </a:ext>
            </a:extLst>
          </p:cNvPr>
          <p:cNvSpPr/>
          <p:nvPr/>
        </p:nvSpPr>
        <p:spPr>
          <a:xfrm>
            <a:off x="6154356" y="2509932"/>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5;p108">
            <a:extLst>
              <a:ext uri="{FF2B5EF4-FFF2-40B4-BE49-F238E27FC236}">
                <a16:creationId xmlns:a16="http://schemas.microsoft.com/office/drawing/2014/main" id="{C7F0F87C-C26D-4391-8F53-EBE79FABBC7E}"/>
              </a:ext>
            </a:extLst>
          </p:cNvPr>
          <p:cNvSpPr/>
          <p:nvPr/>
        </p:nvSpPr>
        <p:spPr>
          <a:xfrm>
            <a:off x="6177554" y="2563126"/>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6;p108">
            <a:extLst>
              <a:ext uri="{FF2B5EF4-FFF2-40B4-BE49-F238E27FC236}">
                <a16:creationId xmlns:a16="http://schemas.microsoft.com/office/drawing/2014/main" id="{AF17BA98-81A5-4EE9-B50E-357684FE042C}"/>
              </a:ext>
            </a:extLst>
          </p:cNvPr>
          <p:cNvSpPr/>
          <p:nvPr/>
        </p:nvSpPr>
        <p:spPr>
          <a:xfrm>
            <a:off x="6177554" y="2615025"/>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67;p108">
            <a:extLst>
              <a:ext uri="{FF2B5EF4-FFF2-40B4-BE49-F238E27FC236}">
                <a16:creationId xmlns:a16="http://schemas.microsoft.com/office/drawing/2014/main" id="{2E5DF783-409B-4712-BD95-67F1CFCF6B7B}"/>
              </a:ext>
            </a:extLst>
          </p:cNvPr>
          <p:cNvSpPr/>
          <p:nvPr/>
        </p:nvSpPr>
        <p:spPr>
          <a:xfrm>
            <a:off x="6177554" y="2668328"/>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68;p108">
            <a:extLst>
              <a:ext uri="{FF2B5EF4-FFF2-40B4-BE49-F238E27FC236}">
                <a16:creationId xmlns:a16="http://schemas.microsoft.com/office/drawing/2014/main" id="{E7B028A9-5D8B-45C2-8A0B-F2963C4ABCF3}"/>
              </a:ext>
            </a:extLst>
          </p:cNvPr>
          <p:cNvSpPr/>
          <p:nvPr/>
        </p:nvSpPr>
        <p:spPr>
          <a:xfrm>
            <a:off x="6154356" y="2720119"/>
            <a:ext cx="72401" cy="108"/>
          </a:xfrm>
          <a:custGeom>
            <a:avLst/>
            <a:gdLst/>
            <a:ahLst/>
            <a:cxnLst/>
            <a:rect l="l" t="t" r="r" b="b"/>
            <a:pathLst>
              <a:path w="671" h="1" fill="none" extrusionOk="0">
                <a:moveTo>
                  <a:pt x="671"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69;p108">
            <a:extLst>
              <a:ext uri="{FF2B5EF4-FFF2-40B4-BE49-F238E27FC236}">
                <a16:creationId xmlns:a16="http://schemas.microsoft.com/office/drawing/2014/main" id="{1F26E843-3183-4302-A953-EDA5FFCC3917}"/>
              </a:ext>
            </a:extLst>
          </p:cNvPr>
          <p:cNvSpPr/>
          <p:nvPr/>
        </p:nvSpPr>
        <p:spPr>
          <a:xfrm>
            <a:off x="6177554" y="2773421"/>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70;p108">
            <a:extLst>
              <a:ext uri="{FF2B5EF4-FFF2-40B4-BE49-F238E27FC236}">
                <a16:creationId xmlns:a16="http://schemas.microsoft.com/office/drawing/2014/main" id="{80868755-3BB6-451F-B16F-E635826F833C}"/>
              </a:ext>
            </a:extLst>
          </p:cNvPr>
          <p:cNvSpPr/>
          <p:nvPr/>
        </p:nvSpPr>
        <p:spPr>
          <a:xfrm>
            <a:off x="6177554" y="2825321"/>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1;p108">
            <a:extLst>
              <a:ext uri="{FF2B5EF4-FFF2-40B4-BE49-F238E27FC236}">
                <a16:creationId xmlns:a16="http://schemas.microsoft.com/office/drawing/2014/main" id="{58DE135C-AE2D-4F0E-B3D8-DCD1ECA9986D}"/>
              </a:ext>
            </a:extLst>
          </p:cNvPr>
          <p:cNvSpPr/>
          <p:nvPr/>
        </p:nvSpPr>
        <p:spPr>
          <a:xfrm>
            <a:off x="6177554" y="2878515"/>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2;p108">
            <a:extLst>
              <a:ext uri="{FF2B5EF4-FFF2-40B4-BE49-F238E27FC236}">
                <a16:creationId xmlns:a16="http://schemas.microsoft.com/office/drawing/2014/main" id="{04F93F6D-62C0-48AA-92A2-131DBF0CC765}"/>
              </a:ext>
            </a:extLst>
          </p:cNvPr>
          <p:cNvSpPr/>
          <p:nvPr/>
        </p:nvSpPr>
        <p:spPr>
          <a:xfrm>
            <a:off x="6154356" y="2930414"/>
            <a:ext cx="72401" cy="108"/>
          </a:xfrm>
          <a:custGeom>
            <a:avLst/>
            <a:gdLst/>
            <a:ahLst/>
            <a:cxnLst/>
            <a:rect l="l" t="t" r="r" b="b"/>
            <a:pathLst>
              <a:path w="671" h="1" fill="none" extrusionOk="0">
                <a:moveTo>
                  <a:pt x="671"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73;p108">
            <a:extLst>
              <a:ext uri="{FF2B5EF4-FFF2-40B4-BE49-F238E27FC236}">
                <a16:creationId xmlns:a16="http://schemas.microsoft.com/office/drawing/2014/main" id="{CC69F93D-843F-4D69-AE0B-6BD211A289B1}"/>
              </a:ext>
            </a:extLst>
          </p:cNvPr>
          <p:cNvSpPr/>
          <p:nvPr/>
        </p:nvSpPr>
        <p:spPr>
          <a:xfrm>
            <a:off x="6177554" y="2983717"/>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4;p108">
            <a:extLst>
              <a:ext uri="{FF2B5EF4-FFF2-40B4-BE49-F238E27FC236}">
                <a16:creationId xmlns:a16="http://schemas.microsoft.com/office/drawing/2014/main" id="{FF4748B6-E1AF-4562-B1C9-007303B5A7BF}"/>
              </a:ext>
            </a:extLst>
          </p:cNvPr>
          <p:cNvSpPr/>
          <p:nvPr/>
        </p:nvSpPr>
        <p:spPr>
          <a:xfrm>
            <a:off x="6177554" y="3035616"/>
            <a:ext cx="49202" cy="0"/>
          </a:xfrm>
          <a:custGeom>
            <a:avLst/>
            <a:gdLst/>
            <a:ahLst/>
            <a:cxnLst/>
            <a:rect l="l" t="t" r="r" b="b"/>
            <a:pathLst>
              <a:path w="456"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75;p108">
            <a:extLst>
              <a:ext uri="{FF2B5EF4-FFF2-40B4-BE49-F238E27FC236}">
                <a16:creationId xmlns:a16="http://schemas.microsoft.com/office/drawing/2014/main" id="{280F7089-3398-4406-A90F-028309096B2B}"/>
              </a:ext>
            </a:extLst>
          </p:cNvPr>
          <p:cNvSpPr/>
          <p:nvPr/>
        </p:nvSpPr>
        <p:spPr>
          <a:xfrm>
            <a:off x="6177554" y="3088810"/>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76;p108">
            <a:extLst>
              <a:ext uri="{FF2B5EF4-FFF2-40B4-BE49-F238E27FC236}">
                <a16:creationId xmlns:a16="http://schemas.microsoft.com/office/drawing/2014/main" id="{7C897C2B-B0E0-4F2A-AC33-71CE268CC025}"/>
              </a:ext>
            </a:extLst>
          </p:cNvPr>
          <p:cNvSpPr/>
          <p:nvPr/>
        </p:nvSpPr>
        <p:spPr>
          <a:xfrm>
            <a:off x="6154356" y="3140710"/>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7;p108">
            <a:extLst>
              <a:ext uri="{FF2B5EF4-FFF2-40B4-BE49-F238E27FC236}">
                <a16:creationId xmlns:a16="http://schemas.microsoft.com/office/drawing/2014/main" id="{3650C5C4-6B29-402E-BD4A-30620A600725}"/>
              </a:ext>
            </a:extLst>
          </p:cNvPr>
          <p:cNvSpPr/>
          <p:nvPr/>
        </p:nvSpPr>
        <p:spPr>
          <a:xfrm>
            <a:off x="6177554" y="3193904"/>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78;p108">
            <a:extLst>
              <a:ext uri="{FF2B5EF4-FFF2-40B4-BE49-F238E27FC236}">
                <a16:creationId xmlns:a16="http://schemas.microsoft.com/office/drawing/2014/main" id="{C84EA70E-54A8-4142-975F-A1463AC2F612}"/>
              </a:ext>
            </a:extLst>
          </p:cNvPr>
          <p:cNvSpPr/>
          <p:nvPr/>
        </p:nvSpPr>
        <p:spPr>
          <a:xfrm>
            <a:off x="6177554" y="3245803"/>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9;p108">
            <a:extLst>
              <a:ext uri="{FF2B5EF4-FFF2-40B4-BE49-F238E27FC236}">
                <a16:creationId xmlns:a16="http://schemas.microsoft.com/office/drawing/2014/main" id="{9CBD7D2A-A440-49CD-8F64-2374C5FF895F}"/>
              </a:ext>
            </a:extLst>
          </p:cNvPr>
          <p:cNvSpPr/>
          <p:nvPr/>
        </p:nvSpPr>
        <p:spPr>
          <a:xfrm>
            <a:off x="6154356" y="3299106"/>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80;p108">
            <a:extLst>
              <a:ext uri="{FF2B5EF4-FFF2-40B4-BE49-F238E27FC236}">
                <a16:creationId xmlns:a16="http://schemas.microsoft.com/office/drawing/2014/main" id="{14DA47BF-7722-4E28-A4ED-E84B7644367F}"/>
              </a:ext>
            </a:extLst>
          </p:cNvPr>
          <p:cNvSpPr/>
          <p:nvPr/>
        </p:nvSpPr>
        <p:spPr>
          <a:xfrm>
            <a:off x="6177554" y="3351005"/>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81;p108">
            <a:extLst>
              <a:ext uri="{FF2B5EF4-FFF2-40B4-BE49-F238E27FC236}">
                <a16:creationId xmlns:a16="http://schemas.microsoft.com/office/drawing/2014/main" id="{BB00BBBB-8443-4F5E-B561-F5BF5829D014}"/>
              </a:ext>
            </a:extLst>
          </p:cNvPr>
          <p:cNvSpPr/>
          <p:nvPr/>
        </p:nvSpPr>
        <p:spPr>
          <a:xfrm>
            <a:off x="6177554" y="3404199"/>
            <a:ext cx="49202" cy="108"/>
          </a:xfrm>
          <a:custGeom>
            <a:avLst/>
            <a:gdLst/>
            <a:ahLst/>
            <a:cxnLst/>
            <a:rect l="l" t="t" r="r" b="b"/>
            <a:pathLst>
              <a:path w="456" h="1" fill="none" extrusionOk="0">
                <a:moveTo>
                  <a:pt x="456"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82;p108">
            <a:extLst>
              <a:ext uri="{FF2B5EF4-FFF2-40B4-BE49-F238E27FC236}">
                <a16:creationId xmlns:a16="http://schemas.microsoft.com/office/drawing/2014/main" id="{5418760A-F963-4489-A3E4-4A5E0348D7A6}"/>
              </a:ext>
            </a:extLst>
          </p:cNvPr>
          <p:cNvSpPr/>
          <p:nvPr/>
        </p:nvSpPr>
        <p:spPr>
          <a:xfrm>
            <a:off x="6177554" y="3456099"/>
            <a:ext cx="49202" cy="108"/>
          </a:xfrm>
          <a:custGeom>
            <a:avLst/>
            <a:gdLst/>
            <a:ahLst/>
            <a:cxnLst/>
            <a:rect l="l" t="t" r="r" b="b"/>
            <a:pathLst>
              <a:path w="456" h="1" fill="none" extrusionOk="0">
                <a:moveTo>
                  <a:pt x="456"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83;p108">
            <a:extLst>
              <a:ext uri="{FF2B5EF4-FFF2-40B4-BE49-F238E27FC236}">
                <a16:creationId xmlns:a16="http://schemas.microsoft.com/office/drawing/2014/main" id="{BBD2D322-E4FB-4811-B025-A8D2EE7B5594}"/>
              </a:ext>
            </a:extLst>
          </p:cNvPr>
          <p:cNvSpPr/>
          <p:nvPr/>
        </p:nvSpPr>
        <p:spPr>
          <a:xfrm>
            <a:off x="6592534" y="1552759"/>
            <a:ext cx="438398" cy="60208"/>
          </a:xfrm>
          <a:custGeom>
            <a:avLst/>
            <a:gdLst/>
            <a:ahLst/>
            <a:cxnLst/>
            <a:rect l="l" t="t" r="r" b="b"/>
            <a:pathLst>
              <a:path w="4063" h="558" extrusionOk="0">
                <a:moveTo>
                  <a:pt x="1" y="1"/>
                </a:moveTo>
                <a:lnTo>
                  <a:pt x="1" y="558"/>
                </a:lnTo>
                <a:lnTo>
                  <a:pt x="4063" y="558"/>
                </a:lnTo>
                <a:lnTo>
                  <a:pt x="4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84;p108">
            <a:extLst>
              <a:ext uri="{FF2B5EF4-FFF2-40B4-BE49-F238E27FC236}">
                <a16:creationId xmlns:a16="http://schemas.microsoft.com/office/drawing/2014/main" id="{FB40BAFD-E7C1-4BCA-B99D-EC9351FBE453}"/>
              </a:ext>
            </a:extLst>
          </p:cNvPr>
          <p:cNvSpPr/>
          <p:nvPr/>
        </p:nvSpPr>
        <p:spPr>
          <a:xfrm>
            <a:off x="6989926" y="1552759"/>
            <a:ext cx="72401" cy="60640"/>
          </a:xfrm>
          <a:custGeom>
            <a:avLst/>
            <a:gdLst/>
            <a:ahLst/>
            <a:cxnLst/>
            <a:rect l="l" t="t" r="r" b="b"/>
            <a:pathLst>
              <a:path w="671" h="562" extrusionOk="0">
                <a:moveTo>
                  <a:pt x="401" y="0"/>
                </a:moveTo>
                <a:cubicBezTo>
                  <a:pt x="394" y="0"/>
                  <a:pt x="387" y="0"/>
                  <a:pt x="380" y="1"/>
                </a:cubicBezTo>
                <a:cubicBezTo>
                  <a:pt x="127" y="1"/>
                  <a:pt x="0" y="305"/>
                  <a:pt x="190" y="482"/>
                </a:cubicBezTo>
                <a:cubicBezTo>
                  <a:pt x="246" y="537"/>
                  <a:pt x="313" y="562"/>
                  <a:pt x="381" y="562"/>
                </a:cubicBezTo>
                <a:cubicBezTo>
                  <a:pt x="528" y="562"/>
                  <a:pt x="671" y="444"/>
                  <a:pt x="671" y="279"/>
                </a:cubicBezTo>
                <a:cubicBezTo>
                  <a:pt x="659" y="122"/>
                  <a:pt x="543"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85;p108">
            <a:extLst>
              <a:ext uri="{FF2B5EF4-FFF2-40B4-BE49-F238E27FC236}">
                <a16:creationId xmlns:a16="http://schemas.microsoft.com/office/drawing/2014/main" id="{D37C7511-7FFA-41FC-8D33-73CF8E9AE172}"/>
              </a:ext>
            </a:extLst>
          </p:cNvPr>
          <p:cNvSpPr/>
          <p:nvPr/>
        </p:nvSpPr>
        <p:spPr>
          <a:xfrm>
            <a:off x="6550238" y="1552759"/>
            <a:ext cx="71106" cy="60640"/>
          </a:xfrm>
          <a:custGeom>
            <a:avLst/>
            <a:gdLst/>
            <a:ahLst/>
            <a:cxnLst/>
            <a:rect l="l" t="t" r="r" b="b"/>
            <a:pathLst>
              <a:path w="659" h="562" extrusionOk="0">
                <a:moveTo>
                  <a:pt x="401" y="0"/>
                </a:moveTo>
                <a:cubicBezTo>
                  <a:pt x="394" y="0"/>
                  <a:pt x="387" y="0"/>
                  <a:pt x="380" y="1"/>
                </a:cubicBezTo>
                <a:cubicBezTo>
                  <a:pt x="127" y="1"/>
                  <a:pt x="1" y="305"/>
                  <a:pt x="178" y="482"/>
                </a:cubicBezTo>
                <a:cubicBezTo>
                  <a:pt x="233" y="537"/>
                  <a:pt x="301" y="562"/>
                  <a:pt x="368" y="562"/>
                </a:cubicBezTo>
                <a:cubicBezTo>
                  <a:pt x="515" y="562"/>
                  <a:pt x="659" y="444"/>
                  <a:pt x="659" y="279"/>
                </a:cubicBezTo>
                <a:cubicBezTo>
                  <a:pt x="659" y="122"/>
                  <a:pt x="544"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86;p108">
            <a:extLst>
              <a:ext uri="{FF2B5EF4-FFF2-40B4-BE49-F238E27FC236}">
                <a16:creationId xmlns:a16="http://schemas.microsoft.com/office/drawing/2014/main" id="{8915B5CF-F92C-4DC2-AF2A-5E00F49BA2F0}"/>
              </a:ext>
            </a:extLst>
          </p:cNvPr>
          <p:cNvSpPr/>
          <p:nvPr/>
        </p:nvSpPr>
        <p:spPr>
          <a:xfrm>
            <a:off x="6577536" y="1582863"/>
            <a:ext cx="468394" cy="2229754"/>
          </a:xfrm>
          <a:custGeom>
            <a:avLst/>
            <a:gdLst/>
            <a:ahLst/>
            <a:cxnLst/>
            <a:rect l="l" t="t" r="r" b="b"/>
            <a:pathLst>
              <a:path w="4341" h="20665" extrusionOk="0">
                <a:moveTo>
                  <a:pt x="140" y="0"/>
                </a:moveTo>
                <a:lnTo>
                  <a:pt x="140" y="18386"/>
                </a:lnTo>
                <a:cubicBezTo>
                  <a:pt x="1" y="19601"/>
                  <a:pt x="950" y="20664"/>
                  <a:pt x="2177" y="20664"/>
                </a:cubicBezTo>
                <a:cubicBezTo>
                  <a:pt x="3392" y="20664"/>
                  <a:pt x="4341" y="19601"/>
                  <a:pt x="4202" y="18386"/>
                </a:cubicBezTo>
                <a:lnTo>
                  <a:pt x="42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87;p108">
            <a:extLst>
              <a:ext uri="{FF2B5EF4-FFF2-40B4-BE49-F238E27FC236}">
                <a16:creationId xmlns:a16="http://schemas.microsoft.com/office/drawing/2014/main" id="{09BF9F8C-6692-421F-9446-5416465A897F}"/>
              </a:ext>
            </a:extLst>
          </p:cNvPr>
          <p:cNvSpPr/>
          <p:nvPr/>
        </p:nvSpPr>
        <p:spPr>
          <a:xfrm>
            <a:off x="6618538" y="2144046"/>
            <a:ext cx="386498" cy="1624866"/>
          </a:xfrm>
          <a:custGeom>
            <a:avLst/>
            <a:gdLst/>
            <a:ahLst/>
            <a:cxnLst/>
            <a:rect l="l" t="t" r="r" b="b"/>
            <a:pathLst>
              <a:path w="3582" h="15059" extrusionOk="0">
                <a:moveTo>
                  <a:pt x="38" y="0"/>
                </a:moveTo>
                <a:lnTo>
                  <a:pt x="38" y="13046"/>
                </a:lnTo>
                <a:cubicBezTo>
                  <a:pt x="26" y="13109"/>
                  <a:pt x="26" y="13173"/>
                  <a:pt x="26" y="13236"/>
                </a:cubicBezTo>
                <a:cubicBezTo>
                  <a:pt x="0" y="14236"/>
                  <a:pt x="798" y="15058"/>
                  <a:pt x="1797" y="15058"/>
                </a:cubicBezTo>
                <a:cubicBezTo>
                  <a:pt x="2784" y="15058"/>
                  <a:pt x="3581" y="14236"/>
                  <a:pt x="3556" y="13236"/>
                </a:cubicBezTo>
                <a:cubicBezTo>
                  <a:pt x="3556" y="13173"/>
                  <a:pt x="3556" y="13109"/>
                  <a:pt x="3543" y="13046"/>
                </a:cubicBezTo>
                <a:lnTo>
                  <a:pt x="35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8;p108">
            <a:extLst>
              <a:ext uri="{FF2B5EF4-FFF2-40B4-BE49-F238E27FC236}">
                <a16:creationId xmlns:a16="http://schemas.microsoft.com/office/drawing/2014/main" id="{7610001B-237F-4658-8F10-54EC7FC236DB}"/>
              </a:ext>
            </a:extLst>
          </p:cNvPr>
          <p:cNvSpPr/>
          <p:nvPr/>
        </p:nvSpPr>
        <p:spPr>
          <a:xfrm>
            <a:off x="6592534" y="1612859"/>
            <a:ext cx="438398" cy="1973059"/>
          </a:xfrm>
          <a:custGeom>
            <a:avLst/>
            <a:gdLst/>
            <a:ahLst/>
            <a:cxnLst/>
            <a:rect l="l" t="t" r="r" b="b"/>
            <a:pathLst>
              <a:path w="4063" h="18286" extrusionOk="0">
                <a:moveTo>
                  <a:pt x="1" y="1"/>
                </a:moveTo>
                <a:lnTo>
                  <a:pt x="1" y="18285"/>
                </a:lnTo>
                <a:lnTo>
                  <a:pt x="267" y="15894"/>
                </a:lnTo>
                <a:lnTo>
                  <a:pt x="836" y="4657"/>
                </a:lnTo>
                <a:lnTo>
                  <a:pt x="3443" y="3974"/>
                </a:lnTo>
                <a:lnTo>
                  <a:pt x="3443" y="3974"/>
                </a:lnTo>
                <a:lnTo>
                  <a:pt x="861" y="4025"/>
                </a:lnTo>
                <a:lnTo>
                  <a:pt x="1039" y="532"/>
                </a:lnTo>
                <a:lnTo>
                  <a:pt x="3709" y="191"/>
                </a:lnTo>
                <a:lnTo>
                  <a:pt x="4063" y="1418"/>
                </a:lnTo>
                <a:lnTo>
                  <a:pt x="4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89;p108">
            <a:extLst>
              <a:ext uri="{FF2B5EF4-FFF2-40B4-BE49-F238E27FC236}">
                <a16:creationId xmlns:a16="http://schemas.microsoft.com/office/drawing/2014/main" id="{EEC77966-9640-4792-BBB5-427440F1D0D8}"/>
              </a:ext>
            </a:extLst>
          </p:cNvPr>
          <p:cNvSpPr/>
          <p:nvPr/>
        </p:nvSpPr>
        <p:spPr>
          <a:xfrm>
            <a:off x="6767330" y="2294134"/>
            <a:ext cx="73804" cy="1162083"/>
          </a:xfrm>
          <a:custGeom>
            <a:avLst/>
            <a:gdLst/>
            <a:ahLst/>
            <a:cxnLst/>
            <a:rect l="l" t="t" r="r" b="b"/>
            <a:pathLst>
              <a:path w="684" h="10770" fill="none" extrusionOk="0">
                <a:moveTo>
                  <a:pt x="1" y="10769"/>
                </a:moveTo>
                <a:lnTo>
                  <a:pt x="684" y="10769"/>
                </a:lnTo>
                <a:lnTo>
                  <a:pt x="684" y="1"/>
                </a:ln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90;p108">
            <a:extLst>
              <a:ext uri="{FF2B5EF4-FFF2-40B4-BE49-F238E27FC236}">
                <a16:creationId xmlns:a16="http://schemas.microsoft.com/office/drawing/2014/main" id="{6BDEC610-7FBA-4E24-AC8E-E204D9652D6D}"/>
              </a:ext>
            </a:extLst>
          </p:cNvPr>
          <p:cNvSpPr/>
          <p:nvPr/>
        </p:nvSpPr>
        <p:spPr>
          <a:xfrm>
            <a:off x="6790529" y="2352939"/>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91;p108">
            <a:extLst>
              <a:ext uri="{FF2B5EF4-FFF2-40B4-BE49-F238E27FC236}">
                <a16:creationId xmlns:a16="http://schemas.microsoft.com/office/drawing/2014/main" id="{B573BBC3-5D88-4516-A0B9-8DBBE0626F6C}"/>
              </a:ext>
            </a:extLst>
          </p:cNvPr>
          <p:cNvSpPr/>
          <p:nvPr/>
        </p:nvSpPr>
        <p:spPr>
          <a:xfrm>
            <a:off x="6790529" y="2404730"/>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92;p108">
            <a:extLst>
              <a:ext uri="{FF2B5EF4-FFF2-40B4-BE49-F238E27FC236}">
                <a16:creationId xmlns:a16="http://schemas.microsoft.com/office/drawing/2014/main" id="{E9F68047-C164-42FA-A3AF-19D19D69C841}"/>
              </a:ext>
            </a:extLst>
          </p:cNvPr>
          <p:cNvSpPr/>
          <p:nvPr/>
        </p:nvSpPr>
        <p:spPr>
          <a:xfrm>
            <a:off x="6790529" y="2456630"/>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93;p108">
            <a:extLst>
              <a:ext uri="{FF2B5EF4-FFF2-40B4-BE49-F238E27FC236}">
                <a16:creationId xmlns:a16="http://schemas.microsoft.com/office/drawing/2014/main" id="{D0B06F1E-1391-4564-9930-EE03EE40FF28}"/>
              </a:ext>
            </a:extLst>
          </p:cNvPr>
          <p:cNvSpPr/>
          <p:nvPr/>
        </p:nvSpPr>
        <p:spPr>
          <a:xfrm>
            <a:off x="6768733" y="2509932"/>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94;p108">
            <a:extLst>
              <a:ext uri="{FF2B5EF4-FFF2-40B4-BE49-F238E27FC236}">
                <a16:creationId xmlns:a16="http://schemas.microsoft.com/office/drawing/2014/main" id="{A54AA485-2C20-4EF2-8308-D95A5A63041A}"/>
              </a:ext>
            </a:extLst>
          </p:cNvPr>
          <p:cNvSpPr/>
          <p:nvPr/>
        </p:nvSpPr>
        <p:spPr>
          <a:xfrm>
            <a:off x="6790529" y="2563126"/>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95;p108">
            <a:extLst>
              <a:ext uri="{FF2B5EF4-FFF2-40B4-BE49-F238E27FC236}">
                <a16:creationId xmlns:a16="http://schemas.microsoft.com/office/drawing/2014/main" id="{06CBC845-9DA2-47EC-B186-FA220DEA5151}"/>
              </a:ext>
            </a:extLst>
          </p:cNvPr>
          <p:cNvSpPr/>
          <p:nvPr/>
        </p:nvSpPr>
        <p:spPr>
          <a:xfrm>
            <a:off x="6790529" y="2615025"/>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96;p108">
            <a:extLst>
              <a:ext uri="{FF2B5EF4-FFF2-40B4-BE49-F238E27FC236}">
                <a16:creationId xmlns:a16="http://schemas.microsoft.com/office/drawing/2014/main" id="{1A60476C-A05B-4E8B-951A-46D2E5B22DEE}"/>
              </a:ext>
            </a:extLst>
          </p:cNvPr>
          <p:cNvSpPr/>
          <p:nvPr/>
        </p:nvSpPr>
        <p:spPr>
          <a:xfrm>
            <a:off x="6790529" y="2668328"/>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97;p108">
            <a:extLst>
              <a:ext uri="{FF2B5EF4-FFF2-40B4-BE49-F238E27FC236}">
                <a16:creationId xmlns:a16="http://schemas.microsoft.com/office/drawing/2014/main" id="{B21E5BAD-7090-448D-953A-C63FB36C3484}"/>
              </a:ext>
            </a:extLst>
          </p:cNvPr>
          <p:cNvSpPr/>
          <p:nvPr/>
        </p:nvSpPr>
        <p:spPr>
          <a:xfrm>
            <a:off x="6768733" y="2720119"/>
            <a:ext cx="72401" cy="108"/>
          </a:xfrm>
          <a:custGeom>
            <a:avLst/>
            <a:gdLst/>
            <a:ahLst/>
            <a:cxnLst/>
            <a:rect l="l" t="t" r="r" b="b"/>
            <a:pathLst>
              <a:path w="671" h="1" fill="none" extrusionOk="0">
                <a:moveTo>
                  <a:pt x="671"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98;p108">
            <a:extLst>
              <a:ext uri="{FF2B5EF4-FFF2-40B4-BE49-F238E27FC236}">
                <a16:creationId xmlns:a16="http://schemas.microsoft.com/office/drawing/2014/main" id="{F2B7709D-3A20-4398-AF06-190642ED00C1}"/>
              </a:ext>
            </a:extLst>
          </p:cNvPr>
          <p:cNvSpPr/>
          <p:nvPr/>
        </p:nvSpPr>
        <p:spPr>
          <a:xfrm>
            <a:off x="6790529" y="2773421"/>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9;p108">
            <a:extLst>
              <a:ext uri="{FF2B5EF4-FFF2-40B4-BE49-F238E27FC236}">
                <a16:creationId xmlns:a16="http://schemas.microsoft.com/office/drawing/2014/main" id="{1E3AC041-13FA-4E28-9EF3-C28AFFB95DF2}"/>
              </a:ext>
            </a:extLst>
          </p:cNvPr>
          <p:cNvSpPr/>
          <p:nvPr/>
        </p:nvSpPr>
        <p:spPr>
          <a:xfrm>
            <a:off x="6790529" y="2825321"/>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0;p108">
            <a:extLst>
              <a:ext uri="{FF2B5EF4-FFF2-40B4-BE49-F238E27FC236}">
                <a16:creationId xmlns:a16="http://schemas.microsoft.com/office/drawing/2014/main" id="{A60B9382-76F0-4CAE-B6A0-99789BFBDDC1}"/>
              </a:ext>
            </a:extLst>
          </p:cNvPr>
          <p:cNvSpPr/>
          <p:nvPr/>
        </p:nvSpPr>
        <p:spPr>
          <a:xfrm>
            <a:off x="6790529" y="2878515"/>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01;p108">
            <a:extLst>
              <a:ext uri="{FF2B5EF4-FFF2-40B4-BE49-F238E27FC236}">
                <a16:creationId xmlns:a16="http://schemas.microsoft.com/office/drawing/2014/main" id="{D82D99B3-311D-487C-A6FC-7C4E25D03C44}"/>
              </a:ext>
            </a:extLst>
          </p:cNvPr>
          <p:cNvSpPr/>
          <p:nvPr/>
        </p:nvSpPr>
        <p:spPr>
          <a:xfrm>
            <a:off x="6768733" y="2930414"/>
            <a:ext cx="72401" cy="108"/>
          </a:xfrm>
          <a:custGeom>
            <a:avLst/>
            <a:gdLst/>
            <a:ahLst/>
            <a:cxnLst/>
            <a:rect l="l" t="t" r="r" b="b"/>
            <a:pathLst>
              <a:path w="671" h="1" fill="none" extrusionOk="0">
                <a:moveTo>
                  <a:pt x="671" y="1"/>
                </a:moveTo>
                <a:lnTo>
                  <a:pt x="0"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2;p108">
            <a:extLst>
              <a:ext uri="{FF2B5EF4-FFF2-40B4-BE49-F238E27FC236}">
                <a16:creationId xmlns:a16="http://schemas.microsoft.com/office/drawing/2014/main" id="{2D19BE9F-6016-4E21-8B39-B6DFE5AAF592}"/>
              </a:ext>
            </a:extLst>
          </p:cNvPr>
          <p:cNvSpPr/>
          <p:nvPr/>
        </p:nvSpPr>
        <p:spPr>
          <a:xfrm>
            <a:off x="6790529" y="2983717"/>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03;p108">
            <a:extLst>
              <a:ext uri="{FF2B5EF4-FFF2-40B4-BE49-F238E27FC236}">
                <a16:creationId xmlns:a16="http://schemas.microsoft.com/office/drawing/2014/main" id="{E12165D2-88E5-4A1B-A862-A3621DEC6FB5}"/>
              </a:ext>
            </a:extLst>
          </p:cNvPr>
          <p:cNvSpPr/>
          <p:nvPr/>
        </p:nvSpPr>
        <p:spPr>
          <a:xfrm>
            <a:off x="6790529" y="3035616"/>
            <a:ext cx="50605" cy="0"/>
          </a:xfrm>
          <a:custGeom>
            <a:avLst/>
            <a:gdLst/>
            <a:ahLst/>
            <a:cxnLst/>
            <a:rect l="l" t="t" r="r" b="b"/>
            <a:pathLst>
              <a:path w="469"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04;p108">
            <a:extLst>
              <a:ext uri="{FF2B5EF4-FFF2-40B4-BE49-F238E27FC236}">
                <a16:creationId xmlns:a16="http://schemas.microsoft.com/office/drawing/2014/main" id="{2AF56EAF-9842-4920-AEC9-9972A1C96A7D}"/>
              </a:ext>
            </a:extLst>
          </p:cNvPr>
          <p:cNvSpPr/>
          <p:nvPr/>
        </p:nvSpPr>
        <p:spPr>
          <a:xfrm>
            <a:off x="6790529" y="3088810"/>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05;p108">
            <a:extLst>
              <a:ext uri="{FF2B5EF4-FFF2-40B4-BE49-F238E27FC236}">
                <a16:creationId xmlns:a16="http://schemas.microsoft.com/office/drawing/2014/main" id="{7490D1AF-BF35-4772-A124-7BC43F546365}"/>
              </a:ext>
            </a:extLst>
          </p:cNvPr>
          <p:cNvSpPr/>
          <p:nvPr/>
        </p:nvSpPr>
        <p:spPr>
          <a:xfrm>
            <a:off x="6768733" y="3140710"/>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6;p108">
            <a:extLst>
              <a:ext uri="{FF2B5EF4-FFF2-40B4-BE49-F238E27FC236}">
                <a16:creationId xmlns:a16="http://schemas.microsoft.com/office/drawing/2014/main" id="{4489CAB6-45EB-440F-8897-D0BB634AFF35}"/>
              </a:ext>
            </a:extLst>
          </p:cNvPr>
          <p:cNvSpPr/>
          <p:nvPr/>
        </p:nvSpPr>
        <p:spPr>
          <a:xfrm>
            <a:off x="6790529" y="3193904"/>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07;p108">
            <a:extLst>
              <a:ext uri="{FF2B5EF4-FFF2-40B4-BE49-F238E27FC236}">
                <a16:creationId xmlns:a16="http://schemas.microsoft.com/office/drawing/2014/main" id="{7DD340CD-F551-482A-BF8B-61F2ACCD9B41}"/>
              </a:ext>
            </a:extLst>
          </p:cNvPr>
          <p:cNvSpPr/>
          <p:nvPr/>
        </p:nvSpPr>
        <p:spPr>
          <a:xfrm>
            <a:off x="6790529" y="3245803"/>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8;p108">
            <a:extLst>
              <a:ext uri="{FF2B5EF4-FFF2-40B4-BE49-F238E27FC236}">
                <a16:creationId xmlns:a16="http://schemas.microsoft.com/office/drawing/2014/main" id="{24B20ADB-7113-4565-B512-2A3670A34993}"/>
              </a:ext>
            </a:extLst>
          </p:cNvPr>
          <p:cNvSpPr/>
          <p:nvPr/>
        </p:nvSpPr>
        <p:spPr>
          <a:xfrm>
            <a:off x="6768733" y="3299106"/>
            <a:ext cx="72401" cy="108"/>
          </a:xfrm>
          <a:custGeom>
            <a:avLst/>
            <a:gdLst/>
            <a:ahLst/>
            <a:cxnLst/>
            <a:rect l="l" t="t" r="r" b="b"/>
            <a:pathLst>
              <a:path w="671" h="1" fill="none" extrusionOk="0">
                <a:moveTo>
                  <a:pt x="671" y="0"/>
                </a:moveTo>
                <a:lnTo>
                  <a:pt x="0"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9;p108">
            <a:extLst>
              <a:ext uri="{FF2B5EF4-FFF2-40B4-BE49-F238E27FC236}">
                <a16:creationId xmlns:a16="http://schemas.microsoft.com/office/drawing/2014/main" id="{3A6C275C-92E4-4492-BD78-94BB9260D5E4}"/>
              </a:ext>
            </a:extLst>
          </p:cNvPr>
          <p:cNvSpPr/>
          <p:nvPr/>
        </p:nvSpPr>
        <p:spPr>
          <a:xfrm>
            <a:off x="6790529" y="3351005"/>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10;p108">
            <a:extLst>
              <a:ext uri="{FF2B5EF4-FFF2-40B4-BE49-F238E27FC236}">
                <a16:creationId xmlns:a16="http://schemas.microsoft.com/office/drawing/2014/main" id="{C62416AF-2AC2-4C3B-8025-8F35890FF49B}"/>
              </a:ext>
            </a:extLst>
          </p:cNvPr>
          <p:cNvSpPr/>
          <p:nvPr/>
        </p:nvSpPr>
        <p:spPr>
          <a:xfrm>
            <a:off x="6790529" y="3404199"/>
            <a:ext cx="50605" cy="108"/>
          </a:xfrm>
          <a:custGeom>
            <a:avLst/>
            <a:gdLst/>
            <a:ahLst/>
            <a:cxnLst/>
            <a:rect l="l" t="t" r="r" b="b"/>
            <a:pathLst>
              <a:path w="469" h="1" fill="none" extrusionOk="0">
                <a:moveTo>
                  <a:pt x="469" y="1"/>
                </a:moveTo>
                <a:lnTo>
                  <a:pt x="1" y="1"/>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11;p108">
            <a:extLst>
              <a:ext uri="{FF2B5EF4-FFF2-40B4-BE49-F238E27FC236}">
                <a16:creationId xmlns:a16="http://schemas.microsoft.com/office/drawing/2014/main" id="{D9FF4D7C-1EE8-4904-9659-DF6872A84891}"/>
              </a:ext>
            </a:extLst>
          </p:cNvPr>
          <p:cNvSpPr/>
          <p:nvPr/>
        </p:nvSpPr>
        <p:spPr>
          <a:xfrm>
            <a:off x="6790529" y="3456099"/>
            <a:ext cx="50605" cy="108"/>
          </a:xfrm>
          <a:custGeom>
            <a:avLst/>
            <a:gdLst/>
            <a:ahLst/>
            <a:cxnLst/>
            <a:rect l="l" t="t" r="r" b="b"/>
            <a:pathLst>
              <a:path w="469"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12;p108">
            <a:extLst>
              <a:ext uri="{FF2B5EF4-FFF2-40B4-BE49-F238E27FC236}">
                <a16:creationId xmlns:a16="http://schemas.microsoft.com/office/drawing/2014/main" id="{E34E7FCC-BF76-4344-998E-9C7D0465D7E0}"/>
              </a:ext>
            </a:extLst>
          </p:cNvPr>
          <p:cNvSpPr/>
          <p:nvPr/>
        </p:nvSpPr>
        <p:spPr>
          <a:xfrm>
            <a:off x="7207019" y="1552759"/>
            <a:ext cx="438398" cy="60208"/>
          </a:xfrm>
          <a:custGeom>
            <a:avLst/>
            <a:gdLst/>
            <a:ahLst/>
            <a:cxnLst/>
            <a:rect l="l" t="t" r="r" b="b"/>
            <a:pathLst>
              <a:path w="4063" h="558" extrusionOk="0">
                <a:moveTo>
                  <a:pt x="0" y="1"/>
                </a:moveTo>
                <a:lnTo>
                  <a:pt x="0" y="558"/>
                </a:lnTo>
                <a:lnTo>
                  <a:pt x="4062" y="558"/>
                </a:lnTo>
                <a:lnTo>
                  <a:pt x="40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13;p108">
            <a:extLst>
              <a:ext uri="{FF2B5EF4-FFF2-40B4-BE49-F238E27FC236}">
                <a16:creationId xmlns:a16="http://schemas.microsoft.com/office/drawing/2014/main" id="{04AA0290-1252-4FB3-8887-C64FCFF37078}"/>
              </a:ext>
            </a:extLst>
          </p:cNvPr>
          <p:cNvSpPr/>
          <p:nvPr/>
        </p:nvSpPr>
        <p:spPr>
          <a:xfrm>
            <a:off x="7604304" y="1552759"/>
            <a:ext cx="71106" cy="60640"/>
          </a:xfrm>
          <a:custGeom>
            <a:avLst/>
            <a:gdLst/>
            <a:ahLst/>
            <a:cxnLst/>
            <a:rect l="l" t="t" r="r" b="b"/>
            <a:pathLst>
              <a:path w="659" h="562" extrusionOk="0">
                <a:moveTo>
                  <a:pt x="401" y="0"/>
                </a:moveTo>
                <a:cubicBezTo>
                  <a:pt x="394" y="0"/>
                  <a:pt x="387" y="0"/>
                  <a:pt x="380" y="1"/>
                </a:cubicBezTo>
                <a:cubicBezTo>
                  <a:pt x="127" y="1"/>
                  <a:pt x="0" y="305"/>
                  <a:pt x="178" y="482"/>
                </a:cubicBezTo>
                <a:cubicBezTo>
                  <a:pt x="233" y="537"/>
                  <a:pt x="301" y="562"/>
                  <a:pt x="368" y="562"/>
                </a:cubicBezTo>
                <a:cubicBezTo>
                  <a:pt x="515" y="562"/>
                  <a:pt x="658" y="444"/>
                  <a:pt x="658" y="279"/>
                </a:cubicBezTo>
                <a:cubicBezTo>
                  <a:pt x="658" y="122"/>
                  <a:pt x="543"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14;p108">
            <a:extLst>
              <a:ext uri="{FF2B5EF4-FFF2-40B4-BE49-F238E27FC236}">
                <a16:creationId xmlns:a16="http://schemas.microsoft.com/office/drawing/2014/main" id="{43156175-0520-4F7F-BDF6-9EA13C81E52D}"/>
              </a:ext>
            </a:extLst>
          </p:cNvPr>
          <p:cNvSpPr/>
          <p:nvPr/>
        </p:nvSpPr>
        <p:spPr>
          <a:xfrm>
            <a:off x="7164615" y="1552759"/>
            <a:ext cx="71106" cy="60640"/>
          </a:xfrm>
          <a:custGeom>
            <a:avLst/>
            <a:gdLst/>
            <a:ahLst/>
            <a:cxnLst/>
            <a:rect l="l" t="t" r="r" b="b"/>
            <a:pathLst>
              <a:path w="659" h="562" extrusionOk="0">
                <a:moveTo>
                  <a:pt x="401" y="0"/>
                </a:moveTo>
                <a:cubicBezTo>
                  <a:pt x="394" y="0"/>
                  <a:pt x="388" y="0"/>
                  <a:pt x="381" y="1"/>
                </a:cubicBezTo>
                <a:cubicBezTo>
                  <a:pt x="127" y="1"/>
                  <a:pt x="1" y="305"/>
                  <a:pt x="178" y="482"/>
                </a:cubicBezTo>
                <a:cubicBezTo>
                  <a:pt x="234" y="537"/>
                  <a:pt x="302" y="562"/>
                  <a:pt x="369" y="562"/>
                </a:cubicBezTo>
                <a:cubicBezTo>
                  <a:pt x="516" y="562"/>
                  <a:pt x="659" y="444"/>
                  <a:pt x="659" y="279"/>
                </a:cubicBezTo>
                <a:cubicBezTo>
                  <a:pt x="659" y="122"/>
                  <a:pt x="544" y="0"/>
                  <a:pt x="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15;p108">
            <a:extLst>
              <a:ext uri="{FF2B5EF4-FFF2-40B4-BE49-F238E27FC236}">
                <a16:creationId xmlns:a16="http://schemas.microsoft.com/office/drawing/2014/main" id="{47E5070E-9E61-4DBB-8B46-A613CECD1A88}"/>
              </a:ext>
            </a:extLst>
          </p:cNvPr>
          <p:cNvSpPr/>
          <p:nvPr/>
        </p:nvSpPr>
        <p:spPr>
          <a:xfrm>
            <a:off x="7191913" y="1582863"/>
            <a:ext cx="468502" cy="2229754"/>
          </a:xfrm>
          <a:custGeom>
            <a:avLst/>
            <a:gdLst/>
            <a:ahLst/>
            <a:cxnLst/>
            <a:rect l="l" t="t" r="r" b="b"/>
            <a:pathLst>
              <a:path w="4342" h="20665" extrusionOk="0">
                <a:moveTo>
                  <a:pt x="140" y="0"/>
                </a:moveTo>
                <a:lnTo>
                  <a:pt x="140" y="18386"/>
                </a:lnTo>
                <a:cubicBezTo>
                  <a:pt x="1" y="19601"/>
                  <a:pt x="950" y="20664"/>
                  <a:pt x="2165" y="20664"/>
                </a:cubicBezTo>
                <a:cubicBezTo>
                  <a:pt x="3392" y="20664"/>
                  <a:pt x="4341" y="19601"/>
                  <a:pt x="4202" y="18386"/>
                </a:cubicBezTo>
                <a:lnTo>
                  <a:pt x="42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16;p108">
            <a:extLst>
              <a:ext uri="{FF2B5EF4-FFF2-40B4-BE49-F238E27FC236}">
                <a16:creationId xmlns:a16="http://schemas.microsoft.com/office/drawing/2014/main" id="{0759561B-3EE4-4F9A-865E-2535A8ED94F0}"/>
              </a:ext>
            </a:extLst>
          </p:cNvPr>
          <p:cNvSpPr/>
          <p:nvPr/>
        </p:nvSpPr>
        <p:spPr>
          <a:xfrm>
            <a:off x="7232915" y="2144046"/>
            <a:ext cx="386498" cy="1624866"/>
          </a:xfrm>
          <a:custGeom>
            <a:avLst/>
            <a:gdLst/>
            <a:ahLst/>
            <a:cxnLst/>
            <a:rect l="l" t="t" r="r" b="b"/>
            <a:pathLst>
              <a:path w="3582" h="15059" extrusionOk="0">
                <a:moveTo>
                  <a:pt x="39" y="0"/>
                </a:moveTo>
                <a:lnTo>
                  <a:pt x="39" y="13046"/>
                </a:lnTo>
                <a:cubicBezTo>
                  <a:pt x="39" y="13109"/>
                  <a:pt x="26" y="13173"/>
                  <a:pt x="26" y="13236"/>
                </a:cubicBezTo>
                <a:cubicBezTo>
                  <a:pt x="1" y="14236"/>
                  <a:pt x="798" y="15058"/>
                  <a:pt x="1785" y="15058"/>
                </a:cubicBezTo>
                <a:cubicBezTo>
                  <a:pt x="2784" y="15058"/>
                  <a:pt x="3582" y="14236"/>
                  <a:pt x="3556" y="13236"/>
                </a:cubicBezTo>
                <a:cubicBezTo>
                  <a:pt x="3556" y="13173"/>
                  <a:pt x="3556" y="13109"/>
                  <a:pt x="3544" y="13046"/>
                </a:cubicBezTo>
                <a:lnTo>
                  <a:pt x="3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7;p108">
            <a:extLst>
              <a:ext uri="{FF2B5EF4-FFF2-40B4-BE49-F238E27FC236}">
                <a16:creationId xmlns:a16="http://schemas.microsoft.com/office/drawing/2014/main" id="{7C1581C2-75B7-4C3C-8992-BD3152513134}"/>
              </a:ext>
            </a:extLst>
          </p:cNvPr>
          <p:cNvSpPr/>
          <p:nvPr/>
        </p:nvSpPr>
        <p:spPr>
          <a:xfrm>
            <a:off x="7207019" y="1612859"/>
            <a:ext cx="438398" cy="1973059"/>
          </a:xfrm>
          <a:custGeom>
            <a:avLst/>
            <a:gdLst/>
            <a:ahLst/>
            <a:cxnLst/>
            <a:rect l="l" t="t" r="r" b="b"/>
            <a:pathLst>
              <a:path w="4063" h="18286" extrusionOk="0">
                <a:moveTo>
                  <a:pt x="0" y="1"/>
                </a:moveTo>
                <a:lnTo>
                  <a:pt x="0" y="18285"/>
                </a:lnTo>
                <a:lnTo>
                  <a:pt x="266" y="15894"/>
                </a:lnTo>
                <a:lnTo>
                  <a:pt x="823" y="4809"/>
                </a:lnTo>
                <a:lnTo>
                  <a:pt x="3391" y="3999"/>
                </a:lnTo>
                <a:lnTo>
                  <a:pt x="861" y="4025"/>
                </a:lnTo>
                <a:lnTo>
                  <a:pt x="1038" y="532"/>
                </a:lnTo>
                <a:lnTo>
                  <a:pt x="3708" y="191"/>
                </a:lnTo>
                <a:lnTo>
                  <a:pt x="4062" y="1418"/>
                </a:lnTo>
                <a:lnTo>
                  <a:pt x="40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18;p108">
            <a:extLst>
              <a:ext uri="{FF2B5EF4-FFF2-40B4-BE49-F238E27FC236}">
                <a16:creationId xmlns:a16="http://schemas.microsoft.com/office/drawing/2014/main" id="{D105D7C6-DFDB-41AD-B5E5-069F36748015}"/>
              </a:ext>
            </a:extLst>
          </p:cNvPr>
          <p:cNvSpPr/>
          <p:nvPr/>
        </p:nvSpPr>
        <p:spPr>
          <a:xfrm>
            <a:off x="7381708" y="2294134"/>
            <a:ext cx="73912" cy="1162083"/>
          </a:xfrm>
          <a:custGeom>
            <a:avLst/>
            <a:gdLst/>
            <a:ahLst/>
            <a:cxnLst/>
            <a:rect l="l" t="t" r="r" b="b"/>
            <a:pathLst>
              <a:path w="685" h="10770" fill="none" extrusionOk="0">
                <a:moveTo>
                  <a:pt x="1" y="10769"/>
                </a:moveTo>
                <a:lnTo>
                  <a:pt x="684" y="10769"/>
                </a:lnTo>
                <a:lnTo>
                  <a:pt x="684" y="1"/>
                </a:ln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19;p108">
            <a:extLst>
              <a:ext uri="{FF2B5EF4-FFF2-40B4-BE49-F238E27FC236}">
                <a16:creationId xmlns:a16="http://schemas.microsoft.com/office/drawing/2014/main" id="{BE095E1F-AFEB-466C-831D-0CD78D547603}"/>
              </a:ext>
            </a:extLst>
          </p:cNvPr>
          <p:cNvSpPr/>
          <p:nvPr/>
        </p:nvSpPr>
        <p:spPr>
          <a:xfrm>
            <a:off x="7404906" y="2352939"/>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20;p108">
            <a:extLst>
              <a:ext uri="{FF2B5EF4-FFF2-40B4-BE49-F238E27FC236}">
                <a16:creationId xmlns:a16="http://schemas.microsoft.com/office/drawing/2014/main" id="{006E4777-E915-4A6B-B9D6-E531FD9AC6A1}"/>
              </a:ext>
            </a:extLst>
          </p:cNvPr>
          <p:cNvSpPr/>
          <p:nvPr/>
        </p:nvSpPr>
        <p:spPr>
          <a:xfrm>
            <a:off x="7404906" y="2404730"/>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21;p108">
            <a:extLst>
              <a:ext uri="{FF2B5EF4-FFF2-40B4-BE49-F238E27FC236}">
                <a16:creationId xmlns:a16="http://schemas.microsoft.com/office/drawing/2014/main" id="{246E4F6D-6138-4B64-9C77-60CD6DEA22C8}"/>
              </a:ext>
            </a:extLst>
          </p:cNvPr>
          <p:cNvSpPr/>
          <p:nvPr/>
        </p:nvSpPr>
        <p:spPr>
          <a:xfrm>
            <a:off x="7404906" y="2456630"/>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22;p108">
            <a:extLst>
              <a:ext uri="{FF2B5EF4-FFF2-40B4-BE49-F238E27FC236}">
                <a16:creationId xmlns:a16="http://schemas.microsoft.com/office/drawing/2014/main" id="{EBAFE151-CBF1-4878-BDDC-30136D11D57D}"/>
              </a:ext>
            </a:extLst>
          </p:cNvPr>
          <p:cNvSpPr/>
          <p:nvPr/>
        </p:nvSpPr>
        <p:spPr>
          <a:xfrm>
            <a:off x="7383111" y="2509932"/>
            <a:ext cx="72509" cy="108"/>
          </a:xfrm>
          <a:custGeom>
            <a:avLst/>
            <a:gdLst/>
            <a:ahLst/>
            <a:cxnLst/>
            <a:rect l="l" t="t" r="r" b="b"/>
            <a:pathLst>
              <a:path w="672" h="1" fill="none" extrusionOk="0">
                <a:moveTo>
                  <a:pt x="671"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23;p108">
            <a:extLst>
              <a:ext uri="{FF2B5EF4-FFF2-40B4-BE49-F238E27FC236}">
                <a16:creationId xmlns:a16="http://schemas.microsoft.com/office/drawing/2014/main" id="{4284E5B5-2A1F-4B56-AE66-3B2868D6DF2E}"/>
              </a:ext>
            </a:extLst>
          </p:cNvPr>
          <p:cNvSpPr/>
          <p:nvPr/>
        </p:nvSpPr>
        <p:spPr>
          <a:xfrm>
            <a:off x="7404906" y="2563126"/>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24;p108">
            <a:extLst>
              <a:ext uri="{FF2B5EF4-FFF2-40B4-BE49-F238E27FC236}">
                <a16:creationId xmlns:a16="http://schemas.microsoft.com/office/drawing/2014/main" id="{3C333F1D-DE62-4174-A447-5F9B8156983C}"/>
              </a:ext>
            </a:extLst>
          </p:cNvPr>
          <p:cNvSpPr/>
          <p:nvPr/>
        </p:nvSpPr>
        <p:spPr>
          <a:xfrm>
            <a:off x="7404906" y="2615025"/>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25;p108">
            <a:extLst>
              <a:ext uri="{FF2B5EF4-FFF2-40B4-BE49-F238E27FC236}">
                <a16:creationId xmlns:a16="http://schemas.microsoft.com/office/drawing/2014/main" id="{D28B5CEA-55A2-4055-9D01-7C44D6995F51}"/>
              </a:ext>
            </a:extLst>
          </p:cNvPr>
          <p:cNvSpPr/>
          <p:nvPr/>
        </p:nvSpPr>
        <p:spPr>
          <a:xfrm>
            <a:off x="7404906" y="2668328"/>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26;p108">
            <a:extLst>
              <a:ext uri="{FF2B5EF4-FFF2-40B4-BE49-F238E27FC236}">
                <a16:creationId xmlns:a16="http://schemas.microsoft.com/office/drawing/2014/main" id="{77524B0F-C8F5-4125-BBA2-BAAEEFE8D35C}"/>
              </a:ext>
            </a:extLst>
          </p:cNvPr>
          <p:cNvSpPr/>
          <p:nvPr/>
        </p:nvSpPr>
        <p:spPr>
          <a:xfrm>
            <a:off x="7383111" y="2720119"/>
            <a:ext cx="72509" cy="108"/>
          </a:xfrm>
          <a:custGeom>
            <a:avLst/>
            <a:gdLst/>
            <a:ahLst/>
            <a:cxnLst/>
            <a:rect l="l" t="t" r="r" b="b"/>
            <a:pathLst>
              <a:path w="672" h="1" fill="none" extrusionOk="0">
                <a:moveTo>
                  <a:pt x="671"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27;p108">
            <a:extLst>
              <a:ext uri="{FF2B5EF4-FFF2-40B4-BE49-F238E27FC236}">
                <a16:creationId xmlns:a16="http://schemas.microsoft.com/office/drawing/2014/main" id="{176E54B5-77EB-47C7-AE82-618DBA160796}"/>
              </a:ext>
            </a:extLst>
          </p:cNvPr>
          <p:cNvSpPr/>
          <p:nvPr/>
        </p:nvSpPr>
        <p:spPr>
          <a:xfrm>
            <a:off x="7404906" y="2773421"/>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28;p108">
            <a:extLst>
              <a:ext uri="{FF2B5EF4-FFF2-40B4-BE49-F238E27FC236}">
                <a16:creationId xmlns:a16="http://schemas.microsoft.com/office/drawing/2014/main" id="{D7C5CA57-B50D-4CD4-9018-6541E0748E35}"/>
              </a:ext>
            </a:extLst>
          </p:cNvPr>
          <p:cNvSpPr/>
          <p:nvPr/>
        </p:nvSpPr>
        <p:spPr>
          <a:xfrm>
            <a:off x="7404906" y="2825321"/>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29;p108">
            <a:extLst>
              <a:ext uri="{FF2B5EF4-FFF2-40B4-BE49-F238E27FC236}">
                <a16:creationId xmlns:a16="http://schemas.microsoft.com/office/drawing/2014/main" id="{EE79B54B-A615-4F7A-A8C8-F374959ADD48}"/>
              </a:ext>
            </a:extLst>
          </p:cNvPr>
          <p:cNvSpPr/>
          <p:nvPr/>
        </p:nvSpPr>
        <p:spPr>
          <a:xfrm>
            <a:off x="7404906" y="2878515"/>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30;p108">
            <a:extLst>
              <a:ext uri="{FF2B5EF4-FFF2-40B4-BE49-F238E27FC236}">
                <a16:creationId xmlns:a16="http://schemas.microsoft.com/office/drawing/2014/main" id="{ED65572F-6657-4DF0-AC42-8A0A9885A34D}"/>
              </a:ext>
            </a:extLst>
          </p:cNvPr>
          <p:cNvSpPr/>
          <p:nvPr/>
        </p:nvSpPr>
        <p:spPr>
          <a:xfrm>
            <a:off x="7383111" y="2930414"/>
            <a:ext cx="72509" cy="108"/>
          </a:xfrm>
          <a:custGeom>
            <a:avLst/>
            <a:gdLst/>
            <a:ahLst/>
            <a:cxnLst/>
            <a:rect l="l" t="t" r="r" b="b"/>
            <a:pathLst>
              <a:path w="672" h="1" fill="none" extrusionOk="0">
                <a:moveTo>
                  <a:pt x="671"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31;p108">
            <a:extLst>
              <a:ext uri="{FF2B5EF4-FFF2-40B4-BE49-F238E27FC236}">
                <a16:creationId xmlns:a16="http://schemas.microsoft.com/office/drawing/2014/main" id="{AEE1741C-F958-44EA-A6E7-70AC0EE6EB6F}"/>
              </a:ext>
            </a:extLst>
          </p:cNvPr>
          <p:cNvSpPr/>
          <p:nvPr/>
        </p:nvSpPr>
        <p:spPr>
          <a:xfrm>
            <a:off x="7404906" y="2983717"/>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32;p108">
            <a:extLst>
              <a:ext uri="{FF2B5EF4-FFF2-40B4-BE49-F238E27FC236}">
                <a16:creationId xmlns:a16="http://schemas.microsoft.com/office/drawing/2014/main" id="{DEA5CA49-6EC7-456B-BC13-0E83048D2BA3}"/>
              </a:ext>
            </a:extLst>
          </p:cNvPr>
          <p:cNvSpPr/>
          <p:nvPr/>
        </p:nvSpPr>
        <p:spPr>
          <a:xfrm>
            <a:off x="7404906" y="3035616"/>
            <a:ext cx="50713" cy="0"/>
          </a:xfrm>
          <a:custGeom>
            <a:avLst/>
            <a:gdLst/>
            <a:ahLst/>
            <a:cxnLst/>
            <a:rect l="l" t="t" r="r" b="b"/>
            <a:pathLst>
              <a:path w="470"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33;p108">
            <a:extLst>
              <a:ext uri="{FF2B5EF4-FFF2-40B4-BE49-F238E27FC236}">
                <a16:creationId xmlns:a16="http://schemas.microsoft.com/office/drawing/2014/main" id="{B960E2C8-EABA-4C77-A427-556E1F06501F}"/>
              </a:ext>
            </a:extLst>
          </p:cNvPr>
          <p:cNvSpPr/>
          <p:nvPr/>
        </p:nvSpPr>
        <p:spPr>
          <a:xfrm>
            <a:off x="7404906" y="3088810"/>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34;p108">
            <a:extLst>
              <a:ext uri="{FF2B5EF4-FFF2-40B4-BE49-F238E27FC236}">
                <a16:creationId xmlns:a16="http://schemas.microsoft.com/office/drawing/2014/main" id="{F9004C4D-E11F-4CFF-B4AB-7AF364FDE4E8}"/>
              </a:ext>
            </a:extLst>
          </p:cNvPr>
          <p:cNvSpPr/>
          <p:nvPr/>
        </p:nvSpPr>
        <p:spPr>
          <a:xfrm>
            <a:off x="7383111" y="3140710"/>
            <a:ext cx="72509" cy="108"/>
          </a:xfrm>
          <a:custGeom>
            <a:avLst/>
            <a:gdLst/>
            <a:ahLst/>
            <a:cxnLst/>
            <a:rect l="l" t="t" r="r" b="b"/>
            <a:pathLst>
              <a:path w="672" h="1" fill="none" extrusionOk="0">
                <a:moveTo>
                  <a:pt x="671"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35;p108">
            <a:extLst>
              <a:ext uri="{FF2B5EF4-FFF2-40B4-BE49-F238E27FC236}">
                <a16:creationId xmlns:a16="http://schemas.microsoft.com/office/drawing/2014/main" id="{615ED094-543D-45ED-A409-EDA35014CF15}"/>
              </a:ext>
            </a:extLst>
          </p:cNvPr>
          <p:cNvSpPr/>
          <p:nvPr/>
        </p:nvSpPr>
        <p:spPr>
          <a:xfrm>
            <a:off x="7404906" y="3193904"/>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36;p108">
            <a:extLst>
              <a:ext uri="{FF2B5EF4-FFF2-40B4-BE49-F238E27FC236}">
                <a16:creationId xmlns:a16="http://schemas.microsoft.com/office/drawing/2014/main" id="{85715EC7-6746-4B49-9BAD-9379C0F0232C}"/>
              </a:ext>
            </a:extLst>
          </p:cNvPr>
          <p:cNvSpPr/>
          <p:nvPr/>
        </p:nvSpPr>
        <p:spPr>
          <a:xfrm>
            <a:off x="7404906" y="3245803"/>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37;p108">
            <a:extLst>
              <a:ext uri="{FF2B5EF4-FFF2-40B4-BE49-F238E27FC236}">
                <a16:creationId xmlns:a16="http://schemas.microsoft.com/office/drawing/2014/main" id="{12A9DC62-EFF9-4F16-8332-3ECDA2BBDB67}"/>
              </a:ext>
            </a:extLst>
          </p:cNvPr>
          <p:cNvSpPr/>
          <p:nvPr/>
        </p:nvSpPr>
        <p:spPr>
          <a:xfrm>
            <a:off x="7383111" y="3299106"/>
            <a:ext cx="72509" cy="108"/>
          </a:xfrm>
          <a:custGeom>
            <a:avLst/>
            <a:gdLst/>
            <a:ahLst/>
            <a:cxnLst/>
            <a:rect l="l" t="t" r="r" b="b"/>
            <a:pathLst>
              <a:path w="672" h="1" fill="none" extrusionOk="0">
                <a:moveTo>
                  <a:pt x="671"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38;p108">
            <a:extLst>
              <a:ext uri="{FF2B5EF4-FFF2-40B4-BE49-F238E27FC236}">
                <a16:creationId xmlns:a16="http://schemas.microsoft.com/office/drawing/2014/main" id="{C6C0F2C7-6983-412B-88F4-83ADBD28391D}"/>
              </a:ext>
            </a:extLst>
          </p:cNvPr>
          <p:cNvSpPr/>
          <p:nvPr/>
        </p:nvSpPr>
        <p:spPr>
          <a:xfrm>
            <a:off x="7404906" y="3351005"/>
            <a:ext cx="50713" cy="108"/>
          </a:xfrm>
          <a:custGeom>
            <a:avLst/>
            <a:gdLst/>
            <a:ahLst/>
            <a:cxnLst/>
            <a:rect l="l" t="t" r="r" b="b"/>
            <a:pathLst>
              <a:path w="470" h="1" fill="none" extrusionOk="0">
                <a:moveTo>
                  <a:pt x="469" y="0"/>
                </a:moveTo>
                <a:lnTo>
                  <a:pt x="1" y="0"/>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39;p108">
            <a:extLst>
              <a:ext uri="{FF2B5EF4-FFF2-40B4-BE49-F238E27FC236}">
                <a16:creationId xmlns:a16="http://schemas.microsoft.com/office/drawing/2014/main" id="{498A0118-4A3E-4C40-AE23-8B6F18B48427}"/>
              </a:ext>
            </a:extLst>
          </p:cNvPr>
          <p:cNvSpPr/>
          <p:nvPr/>
        </p:nvSpPr>
        <p:spPr>
          <a:xfrm>
            <a:off x="7404906" y="3404199"/>
            <a:ext cx="50713" cy="108"/>
          </a:xfrm>
          <a:custGeom>
            <a:avLst/>
            <a:gdLst/>
            <a:ahLst/>
            <a:cxnLst/>
            <a:rect l="l" t="t" r="r" b="b"/>
            <a:pathLst>
              <a:path w="470" h="1" fill="none" extrusionOk="0">
                <a:moveTo>
                  <a:pt x="469" y="1"/>
                </a:moveTo>
                <a:lnTo>
                  <a:pt x="1" y="1"/>
                </a:lnTo>
              </a:path>
            </a:pathLst>
          </a:custGeom>
          <a:noFill/>
          <a:ln w="4125" cap="flat" cmpd="sng">
            <a:solidFill>
              <a:schemeClr val="l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40;p108">
            <a:extLst>
              <a:ext uri="{FF2B5EF4-FFF2-40B4-BE49-F238E27FC236}">
                <a16:creationId xmlns:a16="http://schemas.microsoft.com/office/drawing/2014/main" id="{0B5ED52C-D269-4285-A7EC-F676C8A9985B}"/>
              </a:ext>
            </a:extLst>
          </p:cNvPr>
          <p:cNvSpPr/>
          <p:nvPr/>
        </p:nvSpPr>
        <p:spPr>
          <a:xfrm>
            <a:off x="7404906" y="3456099"/>
            <a:ext cx="50713" cy="108"/>
          </a:xfrm>
          <a:custGeom>
            <a:avLst/>
            <a:gdLst/>
            <a:ahLst/>
            <a:cxnLst/>
            <a:rect l="l" t="t" r="r" b="b"/>
            <a:pathLst>
              <a:path w="470" h="1" fill="none" extrusionOk="0">
                <a:moveTo>
                  <a:pt x="469" y="0"/>
                </a:moveTo>
                <a:lnTo>
                  <a:pt x="1" y="0"/>
                </a:lnTo>
              </a:path>
            </a:pathLst>
          </a:custGeom>
          <a:noFill/>
          <a:ln w="4125" cap="flat" cmpd="sng">
            <a:solidFill>
              <a:srgbClr val="0E263F"/>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41;p108">
            <a:extLst>
              <a:ext uri="{FF2B5EF4-FFF2-40B4-BE49-F238E27FC236}">
                <a16:creationId xmlns:a16="http://schemas.microsoft.com/office/drawing/2014/main" id="{8DB7A49C-01EB-45B6-9239-1BA9E1FA2824}"/>
              </a:ext>
            </a:extLst>
          </p:cNvPr>
          <p:cNvSpPr/>
          <p:nvPr/>
        </p:nvSpPr>
        <p:spPr>
          <a:xfrm>
            <a:off x="5735168" y="2000648"/>
            <a:ext cx="2138254" cy="1966154"/>
          </a:xfrm>
          <a:custGeom>
            <a:avLst/>
            <a:gdLst/>
            <a:ahLst/>
            <a:cxnLst/>
            <a:rect l="l" t="t" r="r" b="b"/>
            <a:pathLst>
              <a:path w="19817" h="18222" fill="none" extrusionOk="0">
                <a:moveTo>
                  <a:pt x="0" y="0"/>
                </a:moveTo>
                <a:lnTo>
                  <a:pt x="19816" y="0"/>
                </a:lnTo>
                <a:lnTo>
                  <a:pt x="19816" y="18222"/>
                </a:lnTo>
                <a:lnTo>
                  <a:pt x="0" y="18222"/>
                </a:lnTo>
                <a:close/>
              </a:path>
            </a:pathLst>
          </a:custGeom>
          <a:noFill/>
          <a:ln w="23725" cap="flat" cmpd="sng">
            <a:solidFill>
              <a:schemeClr val="accent1"/>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31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A4828-090A-4091-B058-1D4DDC1A81F9}"/>
              </a:ext>
            </a:extLst>
          </p:cNvPr>
          <p:cNvSpPr>
            <a:spLocks noGrp="1"/>
          </p:cNvSpPr>
          <p:nvPr>
            <p:ph type="title"/>
          </p:nvPr>
        </p:nvSpPr>
        <p:spPr>
          <a:xfrm>
            <a:off x="345270" y="937088"/>
            <a:ext cx="2731133" cy="236391"/>
          </a:xfrm>
        </p:spPr>
        <p:txBody>
          <a:bodyPr>
            <a:noAutofit/>
          </a:bodyPr>
          <a:lstStyle/>
          <a:p>
            <a:r>
              <a:rPr lang="en-US" sz="2500" b="1" dirty="0">
                <a:latin typeface="Times New Roman" panose="02020603050405020304" pitchFamily="18" charset="0"/>
                <a:cs typeface="Times New Roman" panose="02020603050405020304" pitchFamily="18" charset="0"/>
              </a:rPr>
              <a:t>Dataset </a:t>
            </a:r>
          </a:p>
        </p:txBody>
      </p:sp>
      <p:sp>
        <p:nvSpPr>
          <p:cNvPr id="12" name="TextBox 11">
            <a:extLst>
              <a:ext uri="{FF2B5EF4-FFF2-40B4-BE49-F238E27FC236}">
                <a16:creationId xmlns:a16="http://schemas.microsoft.com/office/drawing/2014/main" id="{8FBB6D3B-FFC5-4D85-896B-CDBD915B04C2}"/>
              </a:ext>
            </a:extLst>
          </p:cNvPr>
          <p:cNvSpPr txBox="1"/>
          <p:nvPr/>
        </p:nvSpPr>
        <p:spPr>
          <a:xfrm>
            <a:off x="1898072" y="1864700"/>
            <a:ext cx="6809509" cy="1169551"/>
          </a:xfrm>
          <a:prstGeom prst="rect">
            <a:avLst/>
          </a:prstGeom>
          <a:noFill/>
        </p:spPr>
        <p:txBody>
          <a:bodyPr wrap="square">
            <a:spAutoFit/>
          </a:bodyPr>
          <a:lstStyle/>
          <a:p>
            <a:r>
              <a:rPr lang="ar-SA" dirty="0">
                <a:solidFill>
                  <a:srgbClr val="002060"/>
                </a:solidFill>
                <a:latin typeface="Times New Roman" panose="02020603050405020304" pitchFamily="18" charset="0"/>
                <a:cs typeface="Times New Roman" panose="02020603050405020304" pitchFamily="18" charset="0"/>
              </a:rPr>
              <a:t>	</a:t>
            </a:r>
            <a:r>
              <a:rPr lang="en-US" dirty="0">
                <a:solidFill>
                  <a:srgbClr val="002060"/>
                </a:solidFill>
                <a:latin typeface="Times New Roman" panose="02020603050405020304" pitchFamily="18" charset="0"/>
                <a:cs typeface="Times New Roman" panose="02020603050405020304" pitchFamily="18" charset="0"/>
              </a:rPr>
              <a:t>The Digital Database for Screening Mammography (DDSM) is a collection of 2,620 mammography studies, including normal, benign, and malignant cases. The Curated Breast Imaging Subset of DDSM (CBIS-DDSM) is an updated, standardized version with images in DICOM format and additional data like ROI segmentation. It’s used for research in computer-aided diagnosis and detection systems in mammography.</a:t>
            </a:r>
          </a:p>
        </p:txBody>
      </p:sp>
    </p:spTree>
    <p:extLst>
      <p:ext uri="{BB962C8B-B14F-4D97-AF65-F5344CB8AC3E}">
        <p14:creationId xmlns:p14="http://schemas.microsoft.com/office/powerpoint/2010/main" val="283063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cxnSp>
        <p:nvCxnSpPr>
          <p:cNvPr id="3113" name="Google Shape;3113;p106"/>
          <p:cNvCxnSpPr>
            <a:cxnSpLocks/>
          </p:cNvCxnSpPr>
          <p:nvPr/>
        </p:nvCxnSpPr>
        <p:spPr>
          <a:xfrm>
            <a:off x="1918174" y="2176234"/>
            <a:ext cx="6019800" cy="0"/>
          </a:xfrm>
          <a:prstGeom prst="straightConnector1">
            <a:avLst/>
          </a:prstGeom>
          <a:noFill/>
          <a:ln w="19050" cap="flat" cmpd="sng">
            <a:solidFill>
              <a:schemeClr val="accent4"/>
            </a:solidFill>
            <a:prstDash val="solid"/>
            <a:round/>
            <a:headEnd type="none" w="med" len="med"/>
            <a:tailEnd type="none" w="med" len="med"/>
          </a:ln>
        </p:spPr>
      </p:cxnSp>
      <p:sp>
        <p:nvSpPr>
          <p:cNvPr id="3117" name="Google Shape;3117;p106"/>
          <p:cNvSpPr/>
          <p:nvPr/>
        </p:nvSpPr>
        <p:spPr>
          <a:xfrm>
            <a:off x="6906499" y="1638034"/>
            <a:ext cx="1076400" cy="107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8" name="Google Shape;3118;p106"/>
          <p:cNvSpPr/>
          <p:nvPr/>
        </p:nvSpPr>
        <p:spPr>
          <a:xfrm>
            <a:off x="3863695" y="1621997"/>
            <a:ext cx="1076400" cy="107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19" name="Google Shape;3119;p106"/>
          <p:cNvSpPr/>
          <p:nvPr/>
        </p:nvSpPr>
        <p:spPr>
          <a:xfrm>
            <a:off x="926204" y="1667654"/>
            <a:ext cx="1076400" cy="1076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20" name="Google Shape;3120;p106"/>
          <p:cNvSpPr txBox="1">
            <a:spLocks noGrp="1"/>
          </p:cNvSpPr>
          <p:nvPr>
            <p:ph type="title"/>
          </p:nvPr>
        </p:nvSpPr>
        <p:spPr>
          <a:xfrm>
            <a:off x="771448" y="380654"/>
            <a:ext cx="6736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ar-SA" b="1" dirty="0">
                <a:latin typeface="Times New Roman" panose="02020603050405020304" pitchFamily="18" charset="0"/>
                <a:cs typeface="Times New Roman" panose="02020603050405020304" pitchFamily="18" charset="0"/>
              </a:rPr>
              <a:t>6</a:t>
            </a:r>
            <a:r>
              <a:rPr lang="en-US" b="1" dirty="0">
                <a:latin typeface="Times New Roman" panose="02020603050405020304" pitchFamily="18" charset="0"/>
                <a:cs typeface="Times New Roman" panose="02020603050405020304" pitchFamily="18" charset="0"/>
              </a:rPr>
              <a:t>. Project Limitations</a:t>
            </a:r>
            <a:endParaRPr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F067A1B4-E339-4399-B2EF-F50BF0A48151}"/>
              </a:ext>
            </a:extLst>
          </p:cNvPr>
          <p:cNvSpPr txBox="1"/>
          <p:nvPr/>
        </p:nvSpPr>
        <p:spPr>
          <a:xfrm>
            <a:off x="-821596" y="1879400"/>
            <a:ext cx="4572000" cy="523220"/>
          </a:xfrm>
          <a:prstGeom prst="rect">
            <a:avLst/>
          </a:prstGeom>
          <a:noFill/>
        </p:spPr>
        <p:txBody>
          <a:bodyPr wrap="square">
            <a:spAutoFit/>
          </a:bodyPr>
          <a:lstStyle/>
          <a:p>
            <a:pPr algn="ctr"/>
            <a:r>
              <a:rPr lang="en-US" b="1" dirty="0">
                <a:solidFill>
                  <a:srgbClr val="32186B"/>
                </a:solidFill>
                <a:latin typeface="Times New Roman" panose="02020603050405020304" pitchFamily="18" charset="0"/>
                <a:cs typeface="Times New Roman" panose="02020603050405020304" pitchFamily="18" charset="0"/>
              </a:rPr>
              <a:t>Result</a:t>
            </a:r>
            <a:endParaRPr lang="ar-SA" b="1" dirty="0">
              <a:solidFill>
                <a:srgbClr val="32186B"/>
              </a:solidFill>
              <a:latin typeface="Times New Roman" panose="02020603050405020304" pitchFamily="18" charset="0"/>
              <a:cs typeface="Times New Roman" panose="02020603050405020304" pitchFamily="18" charset="0"/>
            </a:endParaRPr>
          </a:p>
          <a:p>
            <a:pPr algn="ctr"/>
            <a:r>
              <a:rPr lang="en-US" b="1" dirty="0">
                <a:solidFill>
                  <a:srgbClr val="32186B"/>
                </a:solidFill>
                <a:latin typeface="Times New Roman" panose="02020603050405020304" pitchFamily="18" charset="0"/>
                <a:cs typeface="Times New Roman" panose="02020603050405020304" pitchFamily="18" charset="0"/>
              </a:rPr>
              <a:t>Limitation</a:t>
            </a:r>
          </a:p>
        </p:txBody>
      </p:sp>
      <p:sp>
        <p:nvSpPr>
          <p:cNvPr id="24" name="TextBox 23">
            <a:extLst>
              <a:ext uri="{FF2B5EF4-FFF2-40B4-BE49-F238E27FC236}">
                <a16:creationId xmlns:a16="http://schemas.microsoft.com/office/drawing/2014/main" id="{F96D85F4-D43D-42B3-A71F-C6C4C8239B89}"/>
              </a:ext>
            </a:extLst>
          </p:cNvPr>
          <p:cNvSpPr txBox="1"/>
          <p:nvPr/>
        </p:nvSpPr>
        <p:spPr>
          <a:xfrm>
            <a:off x="2111601" y="1926091"/>
            <a:ext cx="4572000" cy="738664"/>
          </a:xfrm>
          <a:prstGeom prst="rect">
            <a:avLst/>
          </a:prstGeom>
          <a:noFill/>
        </p:spPr>
        <p:txBody>
          <a:bodyPr wrap="square">
            <a:spAutoFit/>
          </a:bodyPr>
          <a:lstStyle/>
          <a:p>
            <a:pPr algn="ctr"/>
            <a:r>
              <a:rPr lang="en-US" b="1" dirty="0">
                <a:solidFill>
                  <a:srgbClr val="32186B"/>
                </a:solidFill>
                <a:latin typeface="Times New Roman" panose="02020603050405020304" pitchFamily="18" charset="0"/>
                <a:cs typeface="Times New Roman" panose="02020603050405020304" pitchFamily="18" charset="0"/>
              </a:rPr>
              <a:t>Data frame</a:t>
            </a:r>
            <a:endParaRPr lang="ar-SA" b="1" dirty="0">
              <a:solidFill>
                <a:srgbClr val="32186B"/>
              </a:solidFill>
              <a:latin typeface="Times New Roman" panose="02020603050405020304" pitchFamily="18" charset="0"/>
              <a:cs typeface="Times New Roman" panose="02020603050405020304" pitchFamily="18" charset="0"/>
            </a:endParaRPr>
          </a:p>
          <a:p>
            <a:pPr algn="ctr"/>
            <a:r>
              <a:rPr lang="en-US" b="1" dirty="0">
                <a:solidFill>
                  <a:srgbClr val="32186B"/>
                </a:solidFill>
                <a:latin typeface="Times New Roman" panose="02020603050405020304" pitchFamily="18" charset="0"/>
                <a:cs typeface="Times New Roman" panose="02020603050405020304" pitchFamily="18" charset="0"/>
              </a:rPr>
              <a:t>Limitation</a:t>
            </a:r>
          </a:p>
          <a:p>
            <a:endParaRPr lang="en-US"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D22B24B-EBB4-48E2-A7BE-7CF0A7247C73}"/>
              </a:ext>
            </a:extLst>
          </p:cNvPr>
          <p:cNvSpPr txBox="1"/>
          <p:nvPr/>
        </p:nvSpPr>
        <p:spPr>
          <a:xfrm>
            <a:off x="5118068" y="1879400"/>
            <a:ext cx="4572000" cy="523220"/>
          </a:xfrm>
          <a:prstGeom prst="rect">
            <a:avLst/>
          </a:prstGeom>
          <a:noFill/>
        </p:spPr>
        <p:txBody>
          <a:bodyPr wrap="square">
            <a:spAutoFit/>
          </a:bodyPr>
          <a:lstStyle/>
          <a:p>
            <a:pPr algn="ctr"/>
            <a:r>
              <a:rPr lang="en-US" b="1" dirty="0">
                <a:solidFill>
                  <a:srgbClr val="32186B"/>
                </a:solidFill>
                <a:latin typeface="Times New Roman" panose="02020603050405020304" pitchFamily="18" charset="0"/>
                <a:cs typeface="Times New Roman" panose="02020603050405020304" pitchFamily="18" charset="0"/>
              </a:rPr>
              <a:t>Resource</a:t>
            </a:r>
            <a:endParaRPr lang="ar-SA" b="1" dirty="0">
              <a:solidFill>
                <a:srgbClr val="32186B"/>
              </a:solidFill>
              <a:latin typeface="Times New Roman" panose="02020603050405020304" pitchFamily="18" charset="0"/>
              <a:cs typeface="Times New Roman" panose="02020603050405020304" pitchFamily="18" charset="0"/>
            </a:endParaRPr>
          </a:p>
          <a:p>
            <a:pPr algn="ctr"/>
            <a:r>
              <a:rPr lang="en-US" b="1" dirty="0">
                <a:solidFill>
                  <a:srgbClr val="32186B"/>
                </a:solidFill>
                <a:latin typeface="Times New Roman" panose="02020603050405020304" pitchFamily="18" charset="0"/>
                <a:cs typeface="Times New Roman" panose="02020603050405020304" pitchFamily="18" charset="0"/>
              </a:rPr>
              <a:t>Limitation</a:t>
            </a:r>
          </a:p>
        </p:txBody>
      </p:sp>
      <p:sp>
        <p:nvSpPr>
          <p:cNvPr id="28" name="TextBox 27">
            <a:extLst>
              <a:ext uri="{FF2B5EF4-FFF2-40B4-BE49-F238E27FC236}">
                <a16:creationId xmlns:a16="http://schemas.microsoft.com/office/drawing/2014/main" id="{0E6AC379-4B4B-4B96-A1B0-F0707711BA5A}"/>
              </a:ext>
            </a:extLst>
          </p:cNvPr>
          <p:cNvSpPr txBox="1"/>
          <p:nvPr/>
        </p:nvSpPr>
        <p:spPr>
          <a:xfrm>
            <a:off x="3086959" y="2743351"/>
            <a:ext cx="2667573" cy="1692771"/>
          </a:xfrm>
          <a:prstGeom prst="rect">
            <a:avLst/>
          </a:prstGeom>
          <a:noFill/>
        </p:spPr>
        <p:txBody>
          <a:bodyPr wrap="square">
            <a:spAutoFit/>
          </a:bodyPr>
          <a:lstStyle/>
          <a:p>
            <a:pPr algn="ctr"/>
            <a:r>
              <a:rPr lang="en-US" sz="1300" dirty="0">
                <a:solidFill>
                  <a:srgbClr val="32186B"/>
                </a:solidFill>
                <a:latin typeface="Times New Roman" panose="02020603050405020304" pitchFamily="18" charset="0"/>
                <a:cs typeface="Times New Roman" panose="02020603050405020304" pitchFamily="18" charset="0"/>
              </a:rPr>
              <a:t>Due to the </a:t>
            </a:r>
            <a:r>
              <a:rPr lang="en-US" sz="1300" b="1" dirty="0">
                <a:solidFill>
                  <a:srgbClr val="32186B"/>
                </a:solidFill>
                <a:latin typeface="Times New Roman" panose="02020603050405020304" pitchFamily="18" charset="0"/>
                <a:cs typeface="Times New Roman" panose="02020603050405020304" pitchFamily="18" charset="0"/>
              </a:rPr>
              <a:t>diverse origins </a:t>
            </a:r>
            <a:r>
              <a:rPr lang="en-US" sz="1300" dirty="0">
                <a:solidFill>
                  <a:srgbClr val="32186B"/>
                </a:solidFill>
                <a:latin typeface="Times New Roman" panose="02020603050405020304" pitchFamily="18" charset="0"/>
                <a:cs typeface="Times New Roman" panose="02020603050405020304" pitchFamily="18" charset="0"/>
              </a:rPr>
              <a:t>of the dataset encompassing various geographical locations, potential disparities in data quality and consistency may arise, impacting the accuracy and generalizability of findings within the breast cancer website.</a:t>
            </a:r>
          </a:p>
        </p:txBody>
      </p:sp>
      <p:sp>
        <p:nvSpPr>
          <p:cNvPr id="30" name="TextBox 29">
            <a:extLst>
              <a:ext uri="{FF2B5EF4-FFF2-40B4-BE49-F238E27FC236}">
                <a16:creationId xmlns:a16="http://schemas.microsoft.com/office/drawing/2014/main" id="{43E4D187-CBA3-4BE7-8AAA-6B88D77963DE}"/>
              </a:ext>
            </a:extLst>
          </p:cNvPr>
          <p:cNvSpPr txBox="1"/>
          <p:nvPr/>
        </p:nvSpPr>
        <p:spPr>
          <a:xfrm>
            <a:off x="6295504" y="2757583"/>
            <a:ext cx="2298389" cy="1384995"/>
          </a:xfrm>
          <a:prstGeom prst="rect">
            <a:avLst/>
          </a:prstGeom>
          <a:noFill/>
        </p:spPr>
        <p:txBody>
          <a:bodyPr wrap="square">
            <a:spAutoFit/>
          </a:bodyPr>
          <a:lstStyle/>
          <a:p>
            <a:pPr algn="ctr"/>
            <a:r>
              <a:rPr lang="en-US" dirty="0">
                <a:solidFill>
                  <a:srgbClr val="32186B"/>
                </a:solidFill>
                <a:latin typeface="Times New Roman" panose="02020603050405020304" pitchFamily="18" charset="0"/>
                <a:cs typeface="Times New Roman" panose="02020603050405020304" pitchFamily="18" charset="0"/>
              </a:rPr>
              <a:t>• </a:t>
            </a:r>
            <a:r>
              <a:rPr lang="en-US" b="1" dirty="0">
                <a:solidFill>
                  <a:srgbClr val="32186B"/>
                </a:solidFill>
                <a:latin typeface="Times New Roman" panose="02020603050405020304" pitchFamily="18" charset="0"/>
                <a:cs typeface="Times New Roman" panose="02020603050405020304" pitchFamily="18" charset="0"/>
              </a:rPr>
              <a:t>For Developer</a:t>
            </a:r>
            <a:r>
              <a:rPr lang="en-US" dirty="0">
                <a:solidFill>
                  <a:srgbClr val="32186B"/>
                </a:solidFill>
                <a:latin typeface="Times New Roman" panose="02020603050405020304" pitchFamily="18" charset="0"/>
                <a:cs typeface="Times New Roman" panose="02020603050405020304" pitchFamily="18" charset="0"/>
              </a:rPr>
              <a:t>: A computer with high “GPU” for model training.</a:t>
            </a:r>
          </a:p>
          <a:p>
            <a:pPr algn="ctr"/>
            <a:r>
              <a:rPr lang="en-US" dirty="0">
                <a:solidFill>
                  <a:srgbClr val="32186B"/>
                </a:solidFill>
                <a:latin typeface="Times New Roman" panose="02020603050405020304" pitchFamily="18" charset="0"/>
                <a:cs typeface="Times New Roman" panose="02020603050405020304" pitchFamily="18" charset="0"/>
              </a:rPr>
              <a:t>• </a:t>
            </a:r>
            <a:r>
              <a:rPr lang="en-US" b="1" dirty="0">
                <a:solidFill>
                  <a:srgbClr val="32186B"/>
                </a:solidFill>
                <a:latin typeface="Times New Roman" panose="02020603050405020304" pitchFamily="18" charset="0"/>
                <a:cs typeface="Times New Roman" panose="02020603050405020304" pitchFamily="18" charset="0"/>
              </a:rPr>
              <a:t>For User</a:t>
            </a:r>
            <a:r>
              <a:rPr lang="en-US" dirty="0">
                <a:solidFill>
                  <a:srgbClr val="32186B"/>
                </a:solidFill>
                <a:latin typeface="Times New Roman" panose="02020603050405020304" pitchFamily="18" charset="0"/>
                <a:cs typeface="Times New Roman" panose="02020603050405020304" pitchFamily="18" charset="0"/>
              </a:rPr>
              <a:t>: a phone/pc with internet connection .</a:t>
            </a:r>
          </a:p>
          <a:p>
            <a:pPr marL="285750" indent="-285750" algn="ctr">
              <a:buFont typeface="Arial" panose="020B0604020202020204" pitchFamily="34" charset="0"/>
              <a:buChar char="•"/>
            </a:pPr>
            <a:r>
              <a:rPr lang="en-US" dirty="0">
                <a:solidFill>
                  <a:srgbClr val="32186B"/>
                </a:solidFill>
                <a:latin typeface="Times New Roman" panose="02020603050405020304" pitchFamily="18" charset="0"/>
                <a:cs typeface="Times New Roman" panose="02020603050405020304" pitchFamily="18" charset="0"/>
              </a:rPr>
              <a:t>Find a good data set. </a:t>
            </a:r>
          </a:p>
        </p:txBody>
      </p:sp>
      <p:sp>
        <p:nvSpPr>
          <p:cNvPr id="32" name="TextBox 31">
            <a:extLst>
              <a:ext uri="{FF2B5EF4-FFF2-40B4-BE49-F238E27FC236}">
                <a16:creationId xmlns:a16="http://schemas.microsoft.com/office/drawing/2014/main" id="{E37A96B3-2102-4178-8DB0-A495DF8E94BC}"/>
              </a:ext>
            </a:extLst>
          </p:cNvPr>
          <p:cNvSpPr txBox="1"/>
          <p:nvPr/>
        </p:nvSpPr>
        <p:spPr>
          <a:xfrm>
            <a:off x="582228" y="2790745"/>
            <a:ext cx="1738149" cy="738664"/>
          </a:xfrm>
          <a:prstGeom prst="rect">
            <a:avLst/>
          </a:prstGeom>
          <a:noFill/>
        </p:spPr>
        <p:txBody>
          <a:bodyPr wrap="square">
            <a:spAutoFit/>
          </a:bodyPr>
          <a:lstStyle/>
          <a:p>
            <a:pPr algn="ctr"/>
            <a:r>
              <a:rPr lang="en-US" b="1" dirty="0">
                <a:solidFill>
                  <a:srgbClr val="32186B"/>
                </a:solidFill>
                <a:latin typeface="Times New Roman" panose="02020603050405020304" pitchFamily="18" charset="0"/>
                <a:cs typeface="Times New Roman" panose="02020603050405020304" pitchFamily="18" charset="0"/>
              </a:rPr>
              <a:t>Accurate results </a:t>
            </a:r>
            <a:r>
              <a:rPr lang="en-US" dirty="0">
                <a:solidFill>
                  <a:srgbClr val="32186B"/>
                </a:solidFill>
                <a:latin typeface="Times New Roman" panose="02020603050405020304" pitchFamily="18" charset="0"/>
                <a:cs typeface="Times New Roman" panose="02020603050405020304" pitchFamily="18" charset="0"/>
              </a:rPr>
              <a:t>and close to the tumor diagnose model.</a:t>
            </a:r>
          </a:p>
        </p:txBody>
      </p:sp>
    </p:spTree>
    <p:extLst>
      <p:ext uri="{BB962C8B-B14F-4D97-AF65-F5344CB8AC3E}">
        <p14:creationId xmlns:p14="http://schemas.microsoft.com/office/powerpoint/2010/main" val="3937314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20"/>
                                        </p:tgtEl>
                                        <p:attrNameLst>
                                          <p:attrName>style.visibility</p:attrName>
                                        </p:attrNameLst>
                                      </p:cBhvr>
                                      <p:to>
                                        <p:strVal val="visible"/>
                                      </p:to>
                                    </p:set>
                                    <p:animEffect transition="in" filter="circle(in)">
                                      <p:cBhvr>
                                        <p:cTn id="7" dur="2000"/>
                                        <p:tgtEl>
                                          <p:spTgt spid="31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1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11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1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circle(in)">
                                      <p:cBhvr>
                                        <p:cTn id="29" dur="20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down)">
                                      <p:cBhvr>
                                        <p:cTn id="4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0" grpId="0"/>
      <p:bldP spid="22" grpId="0"/>
      <p:bldP spid="24" grpId="0"/>
      <p:bldP spid="26" grpId="0"/>
      <p:bldP spid="28" grpId="0"/>
      <p:bldP spid="30" grpId="0"/>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8" name="Google Shape;1298;p72"/>
          <p:cNvSpPr txBox="1">
            <a:spLocks noGrp="1"/>
          </p:cNvSpPr>
          <p:nvPr>
            <p:ph type="title"/>
          </p:nvPr>
        </p:nvSpPr>
        <p:spPr>
          <a:xfrm>
            <a:off x="4541235" y="2374952"/>
            <a:ext cx="2357700" cy="567900"/>
          </a:xfrm>
          <a:prstGeom prst="rect">
            <a:avLst/>
          </a:prstGeom>
        </p:spPr>
        <p:txBody>
          <a:bodyPr spcFirstLastPara="1" wrap="square" lIns="91425" tIns="91425" rIns="91425" bIns="91425" anchor="t" anchorCtr="0">
            <a:noAutofit/>
          </a:bodyPr>
          <a:lstStyle/>
          <a:p>
            <a:pPr algn="l">
              <a:buClr>
                <a:schemeClr val="dk1"/>
              </a:buClr>
              <a:buSzPts val="1100"/>
            </a:pPr>
            <a:r>
              <a:rPr lang="ar-SA" sz="3600" b="1" dirty="0">
                <a:latin typeface="Times New Roman" panose="02020603050405020304" pitchFamily="18" charset="0"/>
                <a:cs typeface="Times New Roman" panose="02020603050405020304" pitchFamily="18" charset="0"/>
              </a:rPr>
              <a:t>7</a:t>
            </a:r>
            <a:r>
              <a:rPr lang="en-GB" sz="3600" b="1" dirty="0">
                <a:latin typeface="Times New Roman" panose="02020603050405020304" pitchFamily="18" charset="0"/>
                <a:cs typeface="Times New Roman" panose="02020603050405020304" pitchFamily="18" charset="0"/>
              </a:rPr>
              <a:t>. Project scheduling</a:t>
            </a:r>
          </a:p>
        </p:txBody>
      </p:sp>
      <p:grpSp>
        <p:nvGrpSpPr>
          <p:cNvPr id="1299" name="Google Shape;1299;p72"/>
          <p:cNvGrpSpPr/>
          <p:nvPr/>
        </p:nvGrpSpPr>
        <p:grpSpPr>
          <a:xfrm>
            <a:off x="581225" y="1097923"/>
            <a:ext cx="3051784" cy="3223794"/>
            <a:chOff x="581225" y="1097923"/>
            <a:chExt cx="3051784" cy="3223794"/>
          </a:xfrm>
        </p:grpSpPr>
        <p:sp>
          <p:nvSpPr>
            <p:cNvPr id="1300" name="Google Shape;1300;p72"/>
            <p:cNvSpPr/>
            <p:nvPr/>
          </p:nvSpPr>
          <p:spPr>
            <a:xfrm>
              <a:off x="2472699" y="2668810"/>
              <a:ext cx="487252" cy="334192"/>
            </a:xfrm>
            <a:custGeom>
              <a:avLst/>
              <a:gdLst/>
              <a:ahLst/>
              <a:cxnLst/>
              <a:rect l="l" t="t" r="r" b="b"/>
              <a:pathLst>
                <a:path w="9512" h="6524" extrusionOk="0">
                  <a:moveTo>
                    <a:pt x="380" y="0"/>
                  </a:moveTo>
                  <a:cubicBezTo>
                    <a:pt x="380" y="0"/>
                    <a:pt x="1" y="1987"/>
                    <a:pt x="266" y="2784"/>
                  </a:cubicBezTo>
                  <a:cubicBezTo>
                    <a:pt x="266" y="2784"/>
                    <a:pt x="4240" y="5846"/>
                    <a:pt x="7188" y="6454"/>
                  </a:cubicBezTo>
                  <a:cubicBezTo>
                    <a:pt x="7415" y="6501"/>
                    <a:pt x="7599" y="6524"/>
                    <a:pt x="7747" y="6524"/>
                  </a:cubicBezTo>
                  <a:cubicBezTo>
                    <a:pt x="9512" y="6524"/>
                    <a:pt x="5999" y="3366"/>
                    <a:pt x="5999" y="3366"/>
                  </a:cubicBezTo>
                  <a:lnTo>
                    <a:pt x="38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2"/>
            <p:cNvSpPr/>
            <p:nvPr/>
          </p:nvSpPr>
          <p:spPr>
            <a:xfrm>
              <a:off x="786078" y="1101970"/>
              <a:ext cx="971021" cy="512250"/>
            </a:xfrm>
            <a:custGeom>
              <a:avLst/>
              <a:gdLst/>
              <a:ahLst/>
              <a:cxnLst/>
              <a:rect l="l" t="t" r="r" b="b"/>
              <a:pathLst>
                <a:path w="18956" h="10000" extrusionOk="0">
                  <a:moveTo>
                    <a:pt x="9240" y="0"/>
                  </a:moveTo>
                  <a:cubicBezTo>
                    <a:pt x="7083" y="0"/>
                    <a:pt x="4795" y="560"/>
                    <a:pt x="2632" y="2141"/>
                  </a:cubicBezTo>
                  <a:cubicBezTo>
                    <a:pt x="1038" y="3306"/>
                    <a:pt x="0" y="7456"/>
                    <a:pt x="1898" y="9999"/>
                  </a:cubicBezTo>
                  <a:cubicBezTo>
                    <a:pt x="1898" y="9999"/>
                    <a:pt x="5648" y="2971"/>
                    <a:pt x="15165" y="2971"/>
                  </a:cubicBezTo>
                  <a:cubicBezTo>
                    <a:pt x="16340" y="2971"/>
                    <a:pt x="17602" y="3078"/>
                    <a:pt x="18956" y="3318"/>
                  </a:cubicBezTo>
                  <a:cubicBezTo>
                    <a:pt x="18956" y="3318"/>
                    <a:pt x="14487" y="0"/>
                    <a:pt x="9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2"/>
            <p:cNvSpPr/>
            <p:nvPr/>
          </p:nvSpPr>
          <p:spPr>
            <a:xfrm>
              <a:off x="1068693" y="1097923"/>
              <a:ext cx="1245229" cy="3223794"/>
            </a:xfrm>
            <a:custGeom>
              <a:avLst/>
              <a:gdLst/>
              <a:ahLst/>
              <a:cxnLst/>
              <a:rect l="l" t="t" r="r" b="b"/>
              <a:pathLst>
                <a:path w="24309" h="62934" extrusionOk="0">
                  <a:moveTo>
                    <a:pt x="4551" y="0"/>
                  </a:moveTo>
                  <a:cubicBezTo>
                    <a:pt x="3372" y="0"/>
                    <a:pt x="2346" y="141"/>
                    <a:pt x="1569" y="297"/>
                  </a:cubicBezTo>
                  <a:cubicBezTo>
                    <a:pt x="1329" y="348"/>
                    <a:pt x="1126" y="386"/>
                    <a:pt x="937" y="436"/>
                  </a:cubicBezTo>
                  <a:cubicBezTo>
                    <a:pt x="861" y="462"/>
                    <a:pt x="785" y="487"/>
                    <a:pt x="709" y="500"/>
                  </a:cubicBezTo>
                  <a:cubicBezTo>
                    <a:pt x="468" y="537"/>
                    <a:pt x="228" y="613"/>
                    <a:pt x="0" y="689"/>
                  </a:cubicBezTo>
                  <a:cubicBezTo>
                    <a:pt x="0" y="689"/>
                    <a:pt x="279" y="740"/>
                    <a:pt x="709" y="841"/>
                  </a:cubicBezTo>
                  <a:cubicBezTo>
                    <a:pt x="2721" y="1322"/>
                    <a:pt x="8643" y="3423"/>
                    <a:pt x="9896" y="11774"/>
                  </a:cubicBezTo>
                  <a:cubicBezTo>
                    <a:pt x="10351" y="14849"/>
                    <a:pt x="10440" y="17987"/>
                    <a:pt x="10301" y="21125"/>
                  </a:cubicBezTo>
                  <a:cubicBezTo>
                    <a:pt x="10225" y="22859"/>
                    <a:pt x="10085" y="24592"/>
                    <a:pt x="9896" y="26339"/>
                  </a:cubicBezTo>
                  <a:cubicBezTo>
                    <a:pt x="9326" y="31767"/>
                    <a:pt x="8327" y="37158"/>
                    <a:pt x="7694" y="42308"/>
                  </a:cubicBezTo>
                  <a:cubicBezTo>
                    <a:pt x="6504" y="52102"/>
                    <a:pt x="12338" y="62933"/>
                    <a:pt x="12338" y="62933"/>
                  </a:cubicBezTo>
                  <a:cubicBezTo>
                    <a:pt x="12338" y="62933"/>
                    <a:pt x="13983" y="60314"/>
                    <a:pt x="15400" y="59163"/>
                  </a:cubicBezTo>
                  <a:cubicBezTo>
                    <a:pt x="15603" y="58998"/>
                    <a:pt x="15818" y="58846"/>
                    <a:pt x="16058" y="58745"/>
                  </a:cubicBezTo>
                  <a:cubicBezTo>
                    <a:pt x="16096" y="58720"/>
                    <a:pt x="16121" y="58707"/>
                    <a:pt x="16159" y="58707"/>
                  </a:cubicBezTo>
                  <a:cubicBezTo>
                    <a:pt x="16268" y="58677"/>
                    <a:pt x="16395" y="58663"/>
                    <a:pt x="16539" y="58663"/>
                  </a:cubicBezTo>
                  <a:cubicBezTo>
                    <a:pt x="18637" y="58663"/>
                    <a:pt x="24226" y="61646"/>
                    <a:pt x="24308" y="61693"/>
                  </a:cubicBezTo>
                  <a:cubicBezTo>
                    <a:pt x="24245" y="61541"/>
                    <a:pt x="21297" y="54468"/>
                    <a:pt x="19399" y="46787"/>
                  </a:cubicBezTo>
                  <a:cubicBezTo>
                    <a:pt x="18424" y="42890"/>
                    <a:pt x="17728" y="38828"/>
                    <a:pt x="17830" y="35437"/>
                  </a:cubicBezTo>
                  <a:cubicBezTo>
                    <a:pt x="17931" y="31489"/>
                    <a:pt x="18260" y="26655"/>
                    <a:pt x="18260" y="21859"/>
                  </a:cubicBezTo>
                  <a:cubicBezTo>
                    <a:pt x="18260" y="14343"/>
                    <a:pt x="17450" y="6966"/>
                    <a:pt x="13679" y="3524"/>
                  </a:cubicBezTo>
                  <a:cubicBezTo>
                    <a:pt x="10599" y="706"/>
                    <a:pt x="7192" y="0"/>
                    <a:pt x="4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2"/>
            <p:cNvSpPr/>
            <p:nvPr/>
          </p:nvSpPr>
          <p:spPr>
            <a:xfrm>
              <a:off x="1068693" y="1113137"/>
              <a:ext cx="831689" cy="3208580"/>
            </a:xfrm>
            <a:custGeom>
              <a:avLst/>
              <a:gdLst/>
              <a:ahLst/>
              <a:cxnLst/>
              <a:rect l="l" t="t" r="r" b="b"/>
              <a:pathLst>
                <a:path w="16236" h="62637" extrusionOk="0">
                  <a:moveTo>
                    <a:pt x="1569" y="0"/>
                  </a:moveTo>
                  <a:cubicBezTo>
                    <a:pt x="1329" y="51"/>
                    <a:pt x="1126" y="89"/>
                    <a:pt x="937" y="139"/>
                  </a:cubicBezTo>
                  <a:cubicBezTo>
                    <a:pt x="861" y="165"/>
                    <a:pt x="785" y="190"/>
                    <a:pt x="709" y="203"/>
                  </a:cubicBezTo>
                  <a:cubicBezTo>
                    <a:pt x="468" y="240"/>
                    <a:pt x="228" y="316"/>
                    <a:pt x="0" y="392"/>
                  </a:cubicBezTo>
                  <a:cubicBezTo>
                    <a:pt x="0" y="392"/>
                    <a:pt x="279" y="443"/>
                    <a:pt x="709" y="544"/>
                  </a:cubicBezTo>
                  <a:cubicBezTo>
                    <a:pt x="2721" y="1025"/>
                    <a:pt x="8643" y="3126"/>
                    <a:pt x="9896" y="11477"/>
                  </a:cubicBezTo>
                  <a:cubicBezTo>
                    <a:pt x="10351" y="14552"/>
                    <a:pt x="10440" y="17690"/>
                    <a:pt x="10301" y="20828"/>
                  </a:cubicBezTo>
                  <a:cubicBezTo>
                    <a:pt x="10225" y="22562"/>
                    <a:pt x="10085" y="24295"/>
                    <a:pt x="9896" y="26042"/>
                  </a:cubicBezTo>
                  <a:cubicBezTo>
                    <a:pt x="9326" y="31470"/>
                    <a:pt x="8327" y="36861"/>
                    <a:pt x="7694" y="42011"/>
                  </a:cubicBezTo>
                  <a:cubicBezTo>
                    <a:pt x="6504" y="51805"/>
                    <a:pt x="12338" y="62636"/>
                    <a:pt x="12338" y="62636"/>
                  </a:cubicBezTo>
                  <a:cubicBezTo>
                    <a:pt x="12338" y="62636"/>
                    <a:pt x="13983" y="60017"/>
                    <a:pt x="15400" y="58866"/>
                  </a:cubicBezTo>
                  <a:cubicBezTo>
                    <a:pt x="15603" y="58701"/>
                    <a:pt x="15818" y="58562"/>
                    <a:pt x="16058" y="58448"/>
                  </a:cubicBezTo>
                  <a:cubicBezTo>
                    <a:pt x="16096" y="58435"/>
                    <a:pt x="16121" y="58423"/>
                    <a:pt x="16159" y="58410"/>
                  </a:cubicBezTo>
                  <a:lnTo>
                    <a:pt x="16235" y="58359"/>
                  </a:lnTo>
                  <a:cubicBezTo>
                    <a:pt x="5391" y="45895"/>
                    <a:pt x="14919" y="16045"/>
                    <a:pt x="12300" y="8111"/>
                  </a:cubicBezTo>
                  <a:cubicBezTo>
                    <a:pt x="10060" y="1316"/>
                    <a:pt x="4252" y="152"/>
                    <a:pt x="15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2"/>
            <p:cNvSpPr/>
            <p:nvPr/>
          </p:nvSpPr>
          <p:spPr>
            <a:xfrm>
              <a:off x="1574910" y="2180680"/>
              <a:ext cx="486894" cy="1384663"/>
            </a:xfrm>
            <a:custGeom>
              <a:avLst/>
              <a:gdLst/>
              <a:ahLst/>
              <a:cxnLst/>
              <a:rect l="l" t="t" r="r" b="b"/>
              <a:pathLst>
                <a:path w="9505" h="27031" extrusionOk="0">
                  <a:moveTo>
                    <a:pt x="406" y="1"/>
                  </a:moveTo>
                  <a:cubicBezTo>
                    <a:pt x="330" y="1722"/>
                    <a:pt x="191" y="3468"/>
                    <a:pt x="1" y="5202"/>
                  </a:cubicBezTo>
                  <a:cubicBezTo>
                    <a:pt x="748" y="5720"/>
                    <a:pt x="1937" y="6935"/>
                    <a:pt x="2203" y="9491"/>
                  </a:cubicBezTo>
                  <a:cubicBezTo>
                    <a:pt x="2595" y="13262"/>
                    <a:pt x="2203" y="14502"/>
                    <a:pt x="4291" y="15147"/>
                  </a:cubicBezTo>
                  <a:cubicBezTo>
                    <a:pt x="4291" y="15147"/>
                    <a:pt x="2924" y="23600"/>
                    <a:pt x="7606" y="26789"/>
                  </a:cubicBezTo>
                  <a:cubicBezTo>
                    <a:pt x="7848" y="26953"/>
                    <a:pt x="8071" y="27031"/>
                    <a:pt x="8275" y="27031"/>
                  </a:cubicBezTo>
                  <a:cubicBezTo>
                    <a:pt x="8795" y="27031"/>
                    <a:pt x="9195" y="26526"/>
                    <a:pt x="9504" y="25663"/>
                  </a:cubicBezTo>
                  <a:cubicBezTo>
                    <a:pt x="8542" y="21753"/>
                    <a:pt x="7846" y="17691"/>
                    <a:pt x="7922" y="14300"/>
                  </a:cubicBezTo>
                  <a:cubicBezTo>
                    <a:pt x="8036" y="10364"/>
                    <a:pt x="8365" y="5518"/>
                    <a:pt x="8365" y="735"/>
                  </a:cubicBezTo>
                  <a:lnTo>
                    <a:pt x="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2"/>
            <p:cNvSpPr/>
            <p:nvPr/>
          </p:nvSpPr>
          <p:spPr>
            <a:xfrm>
              <a:off x="1786884" y="1627802"/>
              <a:ext cx="867342" cy="2357528"/>
            </a:xfrm>
            <a:custGeom>
              <a:avLst/>
              <a:gdLst/>
              <a:ahLst/>
              <a:cxnLst/>
              <a:rect l="l" t="t" r="r" b="b"/>
              <a:pathLst>
                <a:path w="16932" h="46023" extrusionOk="0">
                  <a:moveTo>
                    <a:pt x="7821" y="0"/>
                  </a:moveTo>
                  <a:cubicBezTo>
                    <a:pt x="7720" y="1645"/>
                    <a:pt x="7403" y="3265"/>
                    <a:pt x="6847" y="4809"/>
                  </a:cubicBezTo>
                  <a:cubicBezTo>
                    <a:pt x="5935" y="7415"/>
                    <a:pt x="1" y="6555"/>
                    <a:pt x="127" y="9744"/>
                  </a:cubicBezTo>
                  <a:cubicBezTo>
                    <a:pt x="267" y="12932"/>
                    <a:pt x="3341" y="15147"/>
                    <a:pt x="3734" y="18665"/>
                  </a:cubicBezTo>
                  <a:cubicBezTo>
                    <a:pt x="4126" y="22170"/>
                    <a:pt x="1785" y="27763"/>
                    <a:pt x="1848" y="32242"/>
                  </a:cubicBezTo>
                  <a:cubicBezTo>
                    <a:pt x="1912" y="36734"/>
                    <a:pt x="3923" y="39328"/>
                    <a:pt x="3923" y="39328"/>
                  </a:cubicBezTo>
                  <a:lnTo>
                    <a:pt x="13933" y="46022"/>
                  </a:lnTo>
                  <a:cubicBezTo>
                    <a:pt x="13933" y="46022"/>
                    <a:pt x="16932" y="36861"/>
                    <a:pt x="16932" y="32508"/>
                  </a:cubicBezTo>
                  <a:cubicBezTo>
                    <a:pt x="16932" y="28155"/>
                    <a:pt x="13287" y="24523"/>
                    <a:pt x="13287" y="21195"/>
                  </a:cubicBezTo>
                  <a:cubicBezTo>
                    <a:pt x="13287" y="17880"/>
                    <a:pt x="16868" y="12616"/>
                    <a:pt x="15173" y="10604"/>
                  </a:cubicBezTo>
                  <a:cubicBezTo>
                    <a:pt x="13490" y="8579"/>
                    <a:pt x="11149" y="8326"/>
                    <a:pt x="10693" y="6694"/>
                  </a:cubicBezTo>
                  <a:cubicBezTo>
                    <a:pt x="10655" y="6580"/>
                    <a:pt x="10630" y="6454"/>
                    <a:pt x="10605" y="6314"/>
                  </a:cubicBezTo>
                  <a:cubicBezTo>
                    <a:pt x="10567" y="5985"/>
                    <a:pt x="10592" y="5656"/>
                    <a:pt x="10668" y="5327"/>
                  </a:cubicBezTo>
                  <a:cubicBezTo>
                    <a:pt x="10807" y="4821"/>
                    <a:pt x="11086" y="4340"/>
                    <a:pt x="11465" y="3973"/>
                  </a:cubicBezTo>
                  <a:lnTo>
                    <a:pt x="7821"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2"/>
            <p:cNvSpPr/>
            <p:nvPr/>
          </p:nvSpPr>
          <p:spPr>
            <a:xfrm>
              <a:off x="1831604" y="1985613"/>
              <a:ext cx="840756" cy="2272597"/>
            </a:xfrm>
            <a:custGeom>
              <a:avLst/>
              <a:gdLst/>
              <a:ahLst/>
              <a:cxnLst/>
              <a:rect l="l" t="t" r="r" b="b"/>
              <a:pathLst>
                <a:path w="16413" h="44365" extrusionOk="0">
                  <a:moveTo>
                    <a:pt x="4291" y="0"/>
                  </a:moveTo>
                  <a:lnTo>
                    <a:pt x="3772" y="177"/>
                  </a:lnTo>
                  <a:cubicBezTo>
                    <a:pt x="3772" y="177"/>
                    <a:pt x="4746" y="4986"/>
                    <a:pt x="2532" y="10250"/>
                  </a:cubicBezTo>
                  <a:cubicBezTo>
                    <a:pt x="2532" y="10250"/>
                    <a:pt x="1" y="22334"/>
                    <a:pt x="191" y="27016"/>
                  </a:cubicBezTo>
                  <a:cubicBezTo>
                    <a:pt x="381" y="31685"/>
                    <a:pt x="9415" y="44364"/>
                    <a:pt x="9415" y="44364"/>
                  </a:cubicBezTo>
                  <a:cubicBezTo>
                    <a:pt x="9415" y="44364"/>
                    <a:pt x="16147" y="37708"/>
                    <a:pt x="16286" y="28155"/>
                  </a:cubicBezTo>
                  <a:cubicBezTo>
                    <a:pt x="16413" y="18601"/>
                    <a:pt x="12288" y="19209"/>
                    <a:pt x="12870" y="13945"/>
                  </a:cubicBezTo>
                  <a:cubicBezTo>
                    <a:pt x="13452" y="8681"/>
                    <a:pt x="14021" y="4669"/>
                    <a:pt x="12009" y="1670"/>
                  </a:cubicBezTo>
                  <a:lnTo>
                    <a:pt x="11288" y="1265"/>
                  </a:lnTo>
                  <a:lnTo>
                    <a:pt x="11288" y="1265"/>
                  </a:lnTo>
                  <a:cubicBezTo>
                    <a:pt x="12187" y="2493"/>
                    <a:pt x="12566" y="4024"/>
                    <a:pt x="12338" y="5530"/>
                  </a:cubicBezTo>
                  <a:cubicBezTo>
                    <a:pt x="12206" y="6384"/>
                    <a:pt x="11486" y="6742"/>
                    <a:pt x="10547" y="6742"/>
                  </a:cubicBezTo>
                  <a:cubicBezTo>
                    <a:pt x="8701" y="6742"/>
                    <a:pt x="6007" y="5359"/>
                    <a:pt x="5252" y="3632"/>
                  </a:cubicBezTo>
                  <a:cubicBezTo>
                    <a:pt x="4113" y="1038"/>
                    <a:pt x="4291" y="0"/>
                    <a:pt x="4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2"/>
            <p:cNvSpPr/>
            <p:nvPr/>
          </p:nvSpPr>
          <p:spPr>
            <a:xfrm>
              <a:off x="2096085" y="1446565"/>
              <a:ext cx="496575" cy="478800"/>
            </a:xfrm>
            <a:custGeom>
              <a:avLst/>
              <a:gdLst/>
              <a:ahLst/>
              <a:cxnLst/>
              <a:rect l="l" t="t" r="r" b="b"/>
              <a:pathLst>
                <a:path w="9694" h="9347" extrusionOk="0">
                  <a:moveTo>
                    <a:pt x="6761" y="0"/>
                  </a:moveTo>
                  <a:cubicBezTo>
                    <a:pt x="4548" y="0"/>
                    <a:pt x="2595" y="3083"/>
                    <a:pt x="2595" y="3083"/>
                  </a:cubicBezTo>
                  <a:cubicBezTo>
                    <a:pt x="2519" y="2146"/>
                    <a:pt x="1924" y="1501"/>
                    <a:pt x="1241" y="1501"/>
                  </a:cubicBezTo>
                  <a:cubicBezTo>
                    <a:pt x="570" y="1501"/>
                    <a:pt x="1" y="2640"/>
                    <a:pt x="494" y="4044"/>
                  </a:cubicBezTo>
                  <a:cubicBezTo>
                    <a:pt x="959" y="5333"/>
                    <a:pt x="1796" y="5386"/>
                    <a:pt x="1931" y="5386"/>
                  </a:cubicBezTo>
                  <a:cubicBezTo>
                    <a:pt x="1943" y="5386"/>
                    <a:pt x="1949" y="5386"/>
                    <a:pt x="1949" y="5386"/>
                  </a:cubicBezTo>
                  <a:lnTo>
                    <a:pt x="1949" y="5386"/>
                  </a:lnTo>
                  <a:cubicBezTo>
                    <a:pt x="1949" y="5386"/>
                    <a:pt x="1772" y="7119"/>
                    <a:pt x="3012" y="8005"/>
                  </a:cubicBezTo>
                  <a:cubicBezTo>
                    <a:pt x="3986" y="8708"/>
                    <a:pt x="5534" y="9347"/>
                    <a:pt x="6473" y="9347"/>
                  </a:cubicBezTo>
                  <a:cubicBezTo>
                    <a:pt x="6717" y="9347"/>
                    <a:pt x="6920" y="9304"/>
                    <a:pt x="7062" y="9207"/>
                  </a:cubicBezTo>
                  <a:cubicBezTo>
                    <a:pt x="7745" y="8739"/>
                    <a:pt x="8087" y="6689"/>
                    <a:pt x="8327" y="6335"/>
                  </a:cubicBezTo>
                  <a:cubicBezTo>
                    <a:pt x="8567" y="5980"/>
                    <a:pt x="9694" y="5487"/>
                    <a:pt x="8719" y="5082"/>
                  </a:cubicBezTo>
                  <a:cubicBezTo>
                    <a:pt x="7745" y="4677"/>
                    <a:pt x="8188" y="3665"/>
                    <a:pt x="8137" y="2007"/>
                  </a:cubicBezTo>
                  <a:cubicBezTo>
                    <a:pt x="8087" y="362"/>
                    <a:pt x="7669" y="185"/>
                    <a:pt x="7669" y="185"/>
                  </a:cubicBezTo>
                  <a:cubicBezTo>
                    <a:pt x="7364" y="57"/>
                    <a:pt x="7060" y="0"/>
                    <a:pt x="676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2"/>
            <p:cNvSpPr/>
            <p:nvPr/>
          </p:nvSpPr>
          <p:spPr>
            <a:xfrm>
              <a:off x="1335120" y="1288124"/>
              <a:ext cx="1216696" cy="890188"/>
            </a:xfrm>
            <a:custGeom>
              <a:avLst/>
              <a:gdLst/>
              <a:ahLst/>
              <a:cxnLst/>
              <a:rect l="l" t="t" r="r" b="b"/>
              <a:pathLst>
                <a:path w="23752" h="17378" extrusionOk="0">
                  <a:moveTo>
                    <a:pt x="18147" y="1"/>
                  </a:moveTo>
                  <a:cubicBezTo>
                    <a:pt x="15500" y="1"/>
                    <a:pt x="13753" y="1550"/>
                    <a:pt x="11857" y="4860"/>
                  </a:cubicBezTo>
                  <a:cubicBezTo>
                    <a:pt x="9706" y="8593"/>
                    <a:pt x="6466" y="7226"/>
                    <a:pt x="4808" y="7783"/>
                  </a:cubicBezTo>
                  <a:cubicBezTo>
                    <a:pt x="3151" y="8339"/>
                    <a:pt x="3543" y="9706"/>
                    <a:pt x="3543" y="9706"/>
                  </a:cubicBezTo>
                  <a:cubicBezTo>
                    <a:pt x="3543" y="9706"/>
                    <a:pt x="671" y="10288"/>
                    <a:pt x="127" y="12591"/>
                  </a:cubicBezTo>
                  <a:cubicBezTo>
                    <a:pt x="0" y="13173"/>
                    <a:pt x="13" y="13768"/>
                    <a:pt x="152" y="14337"/>
                  </a:cubicBezTo>
                  <a:cubicBezTo>
                    <a:pt x="631" y="16466"/>
                    <a:pt x="3046" y="17377"/>
                    <a:pt x="5213" y="17377"/>
                  </a:cubicBezTo>
                  <a:cubicBezTo>
                    <a:pt x="6884" y="17377"/>
                    <a:pt x="8407" y="16836"/>
                    <a:pt x="8782" y="15894"/>
                  </a:cubicBezTo>
                  <a:cubicBezTo>
                    <a:pt x="9655" y="13705"/>
                    <a:pt x="12591" y="13819"/>
                    <a:pt x="14147" y="13793"/>
                  </a:cubicBezTo>
                  <a:cubicBezTo>
                    <a:pt x="15703" y="13768"/>
                    <a:pt x="17121" y="10554"/>
                    <a:pt x="17260" y="9339"/>
                  </a:cubicBezTo>
                  <a:cubicBezTo>
                    <a:pt x="17260" y="9339"/>
                    <a:pt x="16260" y="9111"/>
                    <a:pt x="16412" y="7606"/>
                  </a:cubicBezTo>
                  <a:cubicBezTo>
                    <a:pt x="16522" y="6421"/>
                    <a:pt x="16999" y="6121"/>
                    <a:pt x="17278" y="6121"/>
                  </a:cubicBezTo>
                  <a:cubicBezTo>
                    <a:pt x="17354" y="6121"/>
                    <a:pt x="17415" y="6143"/>
                    <a:pt x="17450" y="6176"/>
                  </a:cubicBezTo>
                  <a:cubicBezTo>
                    <a:pt x="17450" y="6176"/>
                    <a:pt x="18019" y="7390"/>
                    <a:pt x="18500" y="7416"/>
                  </a:cubicBezTo>
                  <a:cubicBezTo>
                    <a:pt x="18506" y="7416"/>
                    <a:pt x="18511" y="7416"/>
                    <a:pt x="18517" y="7416"/>
                  </a:cubicBezTo>
                  <a:cubicBezTo>
                    <a:pt x="18991" y="7416"/>
                    <a:pt x="18868" y="6332"/>
                    <a:pt x="18968" y="5581"/>
                  </a:cubicBezTo>
                  <a:lnTo>
                    <a:pt x="18968" y="5581"/>
                  </a:lnTo>
                  <a:cubicBezTo>
                    <a:pt x="18968" y="5581"/>
                    <a:pt x="19594" y="5720"/>
                    <a:pt x="20391" y="5720"/>
                  </a:cubicBezTo>
                  <a:cubicBezTo>
                    <a:pt x="21421" y="5720"/>
                    <a:pt x="22738" y="5487"/>
                    <a:pt x="23359" y="4417"/>
                  </a:cubicBezTo>
                  <a:cubicBezTo>
                    <a:pt x="23701" y="3847"/>
                    <a:pt x="23751" y="3164"/>
                    <a:pt x="23498" y="2557"/>
                  </a:cubicBezTo>
                  <a:cubicBezTo>
                    <a:pt x="23005" y="1367"/>
                    <a:pt x="21398" y="380"/>
                    <a:pt x="19209" y="76"/>
                  </a:cubicBezTo>
                  <a:cubicBezTo>
                    <a:pt x="18838" y="26"/>
                    <a:pt x="18485" y="1"/>
                    <a:pt x="18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2"/>
            <p:cNvSpPr/>
            <p:nvPr/>
          </p:nvSpPr>
          <p:spPr>
            <a:xfrm>
              <a:off x="2225072" y="1783989"/>
              <a:ext cx="108956" cy="167967"/>
            </a:xfrm>
            <a:custGeom>
              <a:avLst/>
              <a:gdLst/>
              <a:ahLst/>
              <a:cxnLst/>
              <a:rect l="l" t="t" r="r" b="b"/>
              <a:pathLst>
                <a:path w="2127" h="3279" extrusionOk="0">
                  <a:moveTo>
                    <a:pt x="1" y="1"/>
                  </a:moveTo>
                  <a:lnTo>
                    <a:pt x="1" y="1"/>
                  </a:lnTo>
                  <a:cubicBezTo>
                    <a:pt x="89" y="1962"/>
                    <a:pt x="1380" y="2962"/>
                    <a:pt x="2051" y="3278"/>
                  </a:cubicBezTo>
                  <a:cubicBezTo>
                    <a:pt x="2013" y="2949"/>
                    <a:pt x="2038" y="2607"/>
                    <a:pt x="2127" y="2291"/>
                  </a:cubicBezTo>
                  <a:cubicBezTo>
                    <a:pt x="773" y="1696"/>
                    <a:pt x="1" y="1"/>
                    <a:pt x="1"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a:off x="1744776" y="2027464"/>
              <a:ext cx="246341" cy="814426"/>
            </a:xfrm>
            <a:custGeom>
              <a:avLst/>
              <a:gdLst/>
              <a:ahLst/>
              <a:cxnLst/>
              <a:rect l="l" t="t" r="r" b="b"/>
              <a:pathLst>
                <a:path w="4809" h="15899" extrusionOk="0">
                  <a:moveTo>
                    <a:pt x="2399" y="0"/>
                  </a:moveTo>
                  <a:cubicBezTo>
                    <a:pt x="2234" y="0"/>
                    <a:pt x="2098" y="35"/>
                    <a:pt x="2012" y="107"/>
                  </a:cubicBezTo>
                  <a:cubicBezTo>
                    <a:pt x="2012" y="107"/>
                    <a:pt x="0" y="562"/>
                    <a:pt x="0" y="6345"/>
                  </a:cubicBezTo>
                  <a:cubicBezTo>
                    <a:pt x="0" y="12128"/>
                    <a:pt x="658" y="15899"/>
                    <a:pt x="658" y="15899"/>
                  </a:cubicBezTo>
                  <a:lnTo>
                    <a:pt x="3898" y="13748"/>
                  </a:lnTo>
                  <a:cubicBezTo>
                    <a:pt x="3898" y="13748"/>
                    <a:pt x="4809" y="3156"/>
                    <a:pt x="4619" y="1790"/>
                  </a:cubicBezTo>
                  <a:cubicBezTo>
                    <a:pt x="4464" y="684"/>
                    <a:pt x="3136" y="0"/>
                    <a:pt x="239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2"/>
            <p:cNvSpPr/>
            <p:nvPr/>
          </p:nvSpPr>
          <p:spPr>
            <a:xfrm>
              <a:off x="711493" y="1212310"/>
              <a:ext cx="2921515" cy="2077481"/>
            </a:xfrm>
            <a:custGeom>
              <a:avLst/>
              <a:gdLst/>
              <a:ahLst/>
              <a:cxnLst/>
              <a:rect l="l" t="t" r="r" b="b"/>
              <a:pathLst>
                <a:path w="57033" h="40556" extrusionOk="0">
                  <a:moveTo>
                    <a:pt x="4088" y="0"/>
                  </a:moveTo>
                  <a:cubicBezTo>
                    <a:pt x="2570" y="1544"/>
                    <a:pt x="1456" y="3442"/>
                    <a:pt x="823" y="5504"/>
                  </a:cubicBezTo>
                  <a:cubicBezTo>
                    <a:pt x="165" y="7656"/>
                    <a:pt x="1" y="10351"/>
                    <a:pt x="1165" y="13350"/>
                  </a:cubicBezTo>
                  <a:cubicBezTo>
                    <a:pt x="4189" y="21157"/>
                    <a:pt x="19981" y="23106"/>
                    <a:pt x="29535" y="26510"/>
                  </a:cubicBezTo>
                  <a:cubicBezTo>
                    <a:pt x="38393" y="29673"/>
                    <a:pt x="48427" y="39050"/>
                    <a:pt x="49845" y="40391"/>
                  </a:cubicBezTo>
                  <a:lnTo>
                    <a:pt x="49971" y="40518"/>
                  </a:lnTo>
                  <a:lnTo>
                    <a:pt x="50009" y="40556"/>
                  </a:lnTo>
                  <a:cubicBezTo>
                    <a:pt x="50009" y="40556"/>
                    <a:pt x="50022" y="40518"/>
                    <a:pt x="50022" y="40454"/>
                  </a:cubicBezTo>
                  <a:cubicBezTo>
                    <a:pt x="50034" y="40429"/>
                    <a:pt x="50047" y="40404"/>
                    <a:pt x="50047" y="40353"/>
                  </a:cubicBezTo>
                  <a:cubicBezTo>
                    <a:pt x="50161" y="39670"/>
                    <a:pt x="50604" y="37329"/>
                    <a:pt x="51401" y="36063"/>
                  </a:cubicBezTo>
                  <a:cubicBezTo>
                    <a:pt x="51452" y="35962"/>
                    <a:pt x="51528" y="35861"/>
                    <a:pt x="51591" y="35772"/>
                  </a:cubicBezTo>
                  <a:cubicBezTo>
                    <a:pt x="51641" y="35709"/>
                    <a:pt x="51705" y="35646"/>
                    <a:pt x="51768" y="35583"/>
                  </a:cubicBezTo>
                  <a:cubicBezTo>
                    <a:pt x="52932" y="34406"/>
                    <a:pt x="57032" y="33634"/>
                    <a:pt x="57032" y="33634"/>
                  </a:cubicBezTo>
                  <a:cubicBezTo>
                    <a:pt x="57032" y="33634"/>
                    <a:pt x="49035" y="24283"/>
                    <a:pt x="39481" y="21841"/>
                  </a:cubicBezTo>
                  <a:cubicBezTo>
                    <a:pt x="29940" y="19398"/>
                    <a:pt x="19830" y="18399"/>
                    <a:pt x="10959" y="13325"/>
                  </a:cubicBezTo>
                  <a:cubicBezTo>
                    <a:pt x="2468" y="8465"/>
                    <a:pt x="3936" y="709"/>
                    <a:pt x="4088" y="38"/>
                  </a:cubicBezTo>
                  <a:cubicBezTo>
                    <a:pt x="4088" y="25"/>
                    <a:pt x="4088" y="13"/>
                    <a:pt x="4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2"/>
            <p:cNvSpPr/>
            <p:nvPr/>
          </p:nvSpPr>
          <p:spPr>
            <a:xfrm>
              <a:off x="581225" y="1212310"/>
              <a:ext cx="2773014" cy="2069080"/>
            </a:xfrm>
            <a:custGeom>
              <a:avLst/>
              <a:gdLst/>
              <a:ahLst/>
              <a:cxnLst/>
              <a:rect l="l" t="t" r="r" b="b"/>
              <a:pathLst>
                <a:path w="54134" h="40392" extrusionOk="0">
                  <a:moveTo>
                    <a:pt x="6631" y="0"/>
                  </a:moveTo>
                  <a:cubicBezTo>
                    <a:pt x="5113" y="1544"/>
                    <a:pt x="3999" y="3442"/>
                    <a:pt x="3366" y="5504"/>
                  </a:cubicBezTo>
                  <a:cubicBezTo>
                    <a:pt x="2708" y="7656"/>
                    <a:pt x="2544" y="10351"/>
                    <a:pt x="3708" y="13350"/>
                  </a:cubicBezTo>
                  <a:cubicBezTo>
                    <a:pt x="6732" y="21157"/>
                    <a:pt x="22524" y="23106"/>
                    <a:pt x="32078" y="26510"/>
                  </a:cubicBezTo>
                  <a:cubicBezTo>
                    <a:pt x="40936" y="29673"/>
                    <a:pt x="50970" y="39050"/>
                    <a:pt x="52388" y="40391"/>
                  </a:cubicBezTo>
                  <a:lnTo>
                    <a:pt x="52590" y="40353"/>
                  </a:lnTo>
                  <a:cubicBezTo>
                    <a:pt x="52704" y="39670"/>
                    <a:pt x="53147" y="37329"/>
                    <a:pt x="53944" y="36063"/>
                  </a:cubicBezTo>
                  <a:cubicBezTo>
                    <a:pt x="53995" y="35962"/>
                    <a:pt x="54071" y="35861"/>
                    <a:pt x="54134" y="35772"/>
                  </a:cubicBezTo>
                  <a:cubicBezTo>
                    <a:pt x="49578" y="28598"/>
                    <a:pt x="34710" y="23435"/>
                    <a:pt x="18032" y="19626"/>
                  </a:cubicBezTo>
                  <a:cubicBezTo>
                    <a:pt x="1" y="15514"/>
                    <a:pt x="5897" y="1708"/>
                    <a:pt x="5897" y="1708"/>
                  </a:cubicBezTo>
                  <a:cubicBezTo>
                    <a:pt x="6049" y="1114"/>
                    <a:pt x="6290" y="544"/>
                    <a:pt x="6631" y="38"/>
                  </a:cubicBezTo>
                  <a:cubicBezTo>
                    <a:pt x="6631" y="25"/>
                    <a:pt x="6631" y="13"/>
                    <a:pt x="6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a:off x="1778483" y="2483424"/>
              <a:ext cx="519883" cy="419277"/>
            </a:xfrm>
            <a:custGeom>
              <a:avLst/>
              <a:gdLst/>
              <a:ahLst/>
              <a:cxnLst/>
              <a:rect l="l" t="t" r="r" b="b"/>
              <a:pathLst>
                <a:path w="10149" h="8185" extrusionOk="0">
                  <a:moveTo>
                    <a:pt x="8440" y="0"/>
                  </a:moveTo>
                  <a:cubicBezTo>
                    <a:pt x="8440" y="0"/>
                    <a:pt x="7466" y="506"/>
                    <a:pt x="4290" y="2847"/>
                  </a:cubicBezTo>
                  <a:cubicBezTo>
                    <a:pt x="1126" y="5188"/>
                    <a:pt x="0" y="6985"/>
                    <a:pt x="0" y="6985"/>
                  </a:cubicBezTo>
                  <a:cubicBezTo>
                    <a:pt x="192" y="7842"/>
                    <a:pt x="835" y="8185"/>
                    <a:pt x="1666" y="8185"/>
                  </a:cubicBezTo>
                  <a:cubicBezTo>
                    <a:pt x="2922" y="8185"/>
                    <a:pt x="4606" y="7403"/>
                    <a:pt x="5808" y="6428"/>
                  </a:cubicBezTo>
                  <a:cubicBezTo>
                    <a:pt x="7808" y="4821"/>
                    <a:pt x="10149" y="1025"/>
                    <a:pt x="10149" y="1025"/>
                  </a:cubicBezTo>
                  <a:lnTo>
                    <a:pt x="844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2"/>
            <p:cNvSpPr/>
            <p:nvPr/>
          </p:nvSpPr>
          <p:spPr>
            <a:xfrm>
              <a:off x="2196590" y="2247991"/>
              <a:ext cx="293263" cy="341927"/>
            </a:xfrm>
            <a:custGeom>
              <a:avLst/>
              <a:gdLst/>
              <a:ahLst/>
              <a:cxnLst/>
              <a:rect l="l" t="t" r="r" b="b"/>
              <a:pathLst>
                <a:path w="5725" h="6675" extrusionOk="0">
                  <a:moveTo>
                    <a:pt x="4277" y="0"/>
                  </a:moveTo>
                  <a:cubicBezTo>
                    <a:pt x="4256" y="0"/>
                    <a:pt x="4231" y="5"/>
                    <a:pt x="4201" y="16"/>
                  </a:cubicBezTo>
                  <a:cubicBezTo>
                    <a:pt x="3885" y="155"/>
                    <a:pt x="3581" y="319"/>
                    <a:pt x="3303" y="534"/>
                  </a:cubicBezTo>
                  <a:cubicBezTo>
                    <a:pt x="3088" y="699"/>
                    <a:pt x="2012" y="2116"/>
                    <a:pt x="2012" y="2116"/>
                  </a:cubicBezTo>
                  <a:cubicBezTo>
                    <a:pt x="2012" y="2116"/>
                    <a:pt x="1850" y="2287"/>
                    <a:pt x="1799" y="2287"/>
                  </a:cubicBezTo>
                  <a:cubicBezTo>
                    <a:pt x="1790" y="2287"/>
                    <a:pt x="1784" y="2282"/>
                    <a:pt x="1784" y="2268"/>
                  </a:cubicBezTo>
                  <a:cubicBezTo>
                    <a:pt x="1784" y="2179"/>
                    <a:pt x="2012" y="1698"/>
                    <a:pt x="2151" y="1256"/>
                  </a:cubicBezTo>
                  <a:cubicBezTo>
                    <a:pt x="2278" y="813"/>
                    <a:pt x="2113" y="496"/>
                    <a:pt x="2050" y="496"/>
                  </a:cubicBezTo>
                  <a:cubicBezTo>
                    <a:pt x="1974" y="496"/>
                    <a:pt x="1873" y="863"/>
                    <a:pt x="1797" y="965"/>
                  </a:cubicBezTo>
                  <a:cubicBezTo>
                    <a:pt x="1734" y="1066"/>
                    <a:pt x="1215" y="1800"/>
                    <a:pt x="1076" y="2293"/>
                  </a:cubicBezTo>
                  <a:cubicBezTo>
                    <a:pt x="924" y="2799"/>
                    <a:pt x="0" y="4988"/>
                    <a:pt x="0" y="4988"/>
                  </a:cubicBezTo>
                  <a:cubicBezTo>
                    <a:pt x="0" y="4988"/>
                    <a:pt x="168" y="6674"/>
                    <a:pt x="950" y="6674"/>
                  </a:cubicBezTo>
                  <a:cubicBezTo>
                    <a:pt x="1028" y="6674"/>
                    <a:pt x="1112" y="6657"/>
                    <a:pt x="1202" y="6621"/>
                  </a:cubicBezTo>
                  <a:cubicBezTo>
                    <a:pt x="2202" y="6216"/>
                    <a:pt x="3543" y="5090"/>
                    <a:pt x="3695" y="4837"/>
                  </a:cubicBezTo>
                  <a:cubicBezTo>
                    <a:pt x="3809" y="4659"/>
                    <a:pt x="5251" y="3824"/>
                    <a:pt x="5504" y="3242"/>
                  </a:cubicBezTo>
                  <a:cubicBezTo>
                    <a:pt x="5725" y="2709"/>
                    <a:pt x="5722" y="2282"/>
                    <a:pt x="5584" y="2282"/>
                  </a:cubicBezTo>
                  <a:cubicBezTo>
                    <a:pt x="5571" y="2282"/>
                    <a:pt x="5557" y="2286"/>
                    <a:pt x="5542" y="2293"/>
                  </a:cubicBezTo>
                  <a:cubicBezTo>
                    <a:pt x="5365" y="2382"/>
                    <a:pt x="5479" y="2508"/>
                    <a:pt x="5213" y="2761"/>
                  </a:cubicBezTo>
                  <a:cubicBezTo>
                    <a:pt x="5024" y="2926"/>
                    <a:pt x="4809" y="3065"/>
                    <a:pt x="4581" y="3179"/>
                  </a:cubicBezTo>
                  <a:cubicBezTo>
                    <a:pt x="4581" y="3179"/>
                    <a:pt x="5188" y="2382"/>
                    <a:pt x="5251" y="2053"/>
                  </a:cubicBezTo>
                  <a:cubicBezTo>
                    <a:pt x="5300" y="1751"/>
                    <a:pt x="5648" y="1023"/>
                    <a:pt x="5371" y="1023"/>
                  </a:cubicBezTo>
                  <a:cubicBezTo>
                    <a:pt x="5358" y="1023"/>
                    <a:pt x="5344" y="1024"/>
                    <a:pt x="5327" y="1028"/>
                  </a:cubicBezTo>
                  <a:cubicBezTo>
                    <a:pt x="4973" y="1104"/>
                    <a:pt x="4884" y="1547"/>
                    <a:pt x="4657" y="1800"/>
                  </a:cubicBezTo>
                  <a:cubicBezTo>
                    <a:pt x="4448" y="2008"/>
                    <a:pt x="4088" y="2330"/>
                    <a:pt x="3995" y="2330"/>
                  </a:cubicBezTo>
                  <a:cubicBezTo>
                    <a:pt x="3981" y="2330"/>
                    <a:pt x="3973" y="2323"/>
                    <a:pt x="3973" y="2306"/>
                  </a:cubicBezTo>
                  <a:cubicBezTo>
                    <a:pt x="3973" y="2179"/>
                    <a:pt x="4264" y="1838"/>
                    <a:pt x="4530" y="1433"/>
                  </a:cubicBezTo>
                  <a:cubicBezTo>
                    <a:pt x="4806" y="1031"/>
                    <a:pt x="5169" y="281"/>
                    <a:pt x="4916" y="281"/>
                  </a:cubicBezTo>
                  <a:cubicBezTo>
                    <a:pt x="4914" y="281"/>
                    <a:pt x="4912" y="281"/>
                    <a:pt x="4910" y="281"/>
                  </a:cubicBezTo>
                  <a:cubicBezTo>
                    <a:pt x="4657" y="294"/>
                    <a:pt x="4366" y="724"/>
                    <a:pt x="4138" y="863"/>
                  </a:cubicBezTo>
                  <a:cubicBezTo>
                    <a:pt x="3928" y="999"/>
                    <a:pt x="3263" y="1662"/>
                    <a:pt x="3228" y="1662"/>
                  </a:cubicBezTo>
                  <a:cubicBezTo>
                    <a:pt x="3227" y="1662"/>
                    <a:pt x="3227" y="1662"/>
                    <a:pt x="3227" y="1661"/>
                  </a:cubicBezTo>
                  <a:cubicBezTo>
                    <a:pt x="3227" y="1623"/>
                    <a:pt x="3695" y="838"/>
                    <a:pt x="3695" y="838"/>
                  </a:cubicBezTo>
                  <a:cubicBezTo>
                    <a:pt x="3872" y="724"/>
                    <a:pt x="4037" y="598"/>
                    <a:pt x="4188" y="446"/>
                  </a:cubicBezTo>
                  <a:cubicBezTo>
                    <a:pt x="4333" y="267"/>
                    <a:pt x="4429" y="0"/>
                    <a:pt x="4277" y="0"/>
                  </a:cubicBezTo>
                  <a:close/>
                </a:path>
              </a:pathLst>
            </a:custGeom>
            <a:solidFill>
              <a:srgbClr val="FFC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2782361" y="2760760"/>
              <a:ext cx="282864" cy="241936"/>
            </a:xfrm>
            <a:custGeom>
              <a:avLst/>
              <a:gdLst/>
              <a:ahLst/>
              <a:cxnLst/>
              <a:rect l="l" t="t" r="r" b="b"/>
              <a:pathLst>
                <a:path w="5522" h="4723" extrusionOk="0">
                  <a:moveTo>
                    <a:pt x="3781" y="1"/>
                  </a:moveTo>
                  <a:cubicBezTo>
                    <a:pt x="3500" y="1"/>
                    <a:pt x="3580" y="839"/>
                    <a:pt x="3332" y="1520"/>
                  </a:cubicBezTo>
                  <a:cubicBezTo>
                    <a:pt x="3202" y="1867"/>
                    <a:pt x="3093" y="2008"/>
                    <a:pt x="3032" y="2008"/>
                  </a:cubicBezTo>
                  <a:cubicBezTo>
                    <a:pt x="2969" y="2008"/>
                    <a:pt x="2957" y="1854"/>
                    <a:pt x="3028" y="1622"/>
                  </a:cubicBezTo>
                  <a:cubicBezTo>
                    <a:pt x="3180" y="1179"/>
                    <a:pt x="3497" y="154"/>
                    <a:pt x="3130" y="116"/>
                  </a:cubicBezTo>
                  <a:cubicBezTo>
                    <a:pt x="3123" y="115"/>
                    <a:pt x="3116" y="114"/>
                    <a:pt x="3110" y="114"/>
                  </a:cubicBezTo>
                  <a:cubicBezTo>
                    <a:pt x="2769" y="114"/>
                    <a:pt x="2607" y="1388"/>
                    <a:pt x="1725" y="1748"/>
                  </a:cubicBezTo>
                  <a:cubicBezTo>
                    <a:pt x="1194" y="1963"/>
                    <a:pt x="751" y="2343"/>
                    <a:pt x="485" y="2849"/>
                  </a:cubicBezTo>
                  <a:cubicBezTo>
                    <a:pt x="0" y="4366"/>
                    <a:pt x="1250" y="4722"/>
                    <a:pt x="1786" y="4722"/>
                  </a:cubicBezTo>
                  <a:cubicBezTo>
                    <a:pt x="1795" y="4722"/>
                    <a:pt x="1805" y="4722"/>
                    <a:pt x="1814" y="4722"/>
                  </a:cubicBezTo>
                  <a:cubicBezTo>
                    <a:pt x="2332" y="4709"/>
                    <a:pt x="2801" y="4532"/>
                    <a:pt x="3737" y="3950"/>
                  </a:cubicBezTo>
                  <a:cubicBezTo>
                    <a:pt x="4686" y="3368"/>
                    <a:pt x="5256" y="2697"/>
                    <a:pt x="5293" y="2343"/>
                  </a:cubicBezTo>
                  <a:cubicBezTo>
                    <a:pt x="5331" y="1976"/>
                    <a:pt x="5521" y="938"/>
                    <a:pt x="5357" y="837"/>
                  </a:cubicBezTo>
                  <a:cubicBezTo>
                    <a:pt x="5312" y="812"/>
                    <a:pt x="5270" y="797"/>
                    <a:pt x="5231" y="797"/>
                  </a:cubicBezTo>
                  <a:cubicBezTo>
                    <a:pt x="5114" y="797"/>
                    <a:pt x="5024" y="930"/>
                    <a:pt x="4977" y="1318"/>
                  </a:cubicBezTo>
                  <a:cubicBezTo>
                    <a:pt x="4901" y="1824"/>
                    <a:pt x="4762" y="2381"/>
                    <a:pt x="4534" y="2394"/>
                  </a:cubicBezTo>
                  <a:cubicBezTo>
                    <a:pt x="4528" y="2394"/>
                    <a:pt x="4522" y="2395"/>
                    <a:pt x="4517" y="2395"/>
                  </a:cubicBezTo>
                  <a:cubicBezTo>
                    <a:pt x="4335" y="2395"/>
                    <a:pt x="4602" y="1988"/>
                    <a:pt x="4749" y="1128"/>
                  </a:cubicBezTo>
                  <a:cubicBezTo>
                    <a:pt x="4843" y="542"/>
                    <a:pt x="4611" y="167"/>
                    <a:pt x="4449" y="167"/>
                  </a:cubicBezTo>
                  <a:cubicBezTo>
                    <a:pt x="4370" y="167"/>
                    <a:pt x="4306" y="258"/>
                    <a:pt x="4306" y="458"/>
                  </a:cubicBezTo>
                  <a:cubicBezTo>
                    <a:pt x="4294" y="976"/>
                    <a:pt x="4167" y="1495"/>
                    <a:pt x="3952" y="1976"/>
                  </a:cubicBezTo>
                  <a:cubicBezTo>
                    <a:pt x="3903" y="2095"/>
                    <a:pt x="3867" y="2149"/>
                    <a:pt x="3845" y="2149"/>
                  </a:cubicBezTo>
                  <a:cubicBezTo>
                    <a:pt x="3801" y="2149"/>
                    <a:pt x="3820" y="1917"/>
                    <a:pt x="3914" y="1558"/>
                  </a:cubicBezTo>
                  <a:cubicBezTo>
                    <a:pt x="4053" y="1027"/>
                    <a:pt x="4104" y="27"/>
                    <a:pt x="3800" y="2"/>
                  </a:cubicBezTo>
                  <a:cubicBezTo>
                    <a:pt x="3794" y="1"/>
                    <a:pt x="3787" y="1"/>
                    <a:pt x="3781"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a:off x="1803122" y="2670090"/>
              <a:ext cx="138103" cy="127089"/>
            </a:xfrm>
            <a:custGeom>
              <a:avLst/>
              <a:gdLst/>
              <a:ahLst/>
              <a:cxnLst/>
              <a:rect l="l" t="t" r="r" b="b"/>
              <a:pathLst>
                <a:path w="2696" h="2481" extrusionOk="0">
                  <a:moveTo>
                    <a:pt x="2695" y="0"/>
                  </a:moveTo>
                  <a:lnTo>
                    <a:pt x="2695" y="0"/>
                  </a:lnTo>
                  <a:cubicBezTo>
                    <a:pt x="671" y="367"/>
                    <a:pt x="0" y="2481"/>
                    <a:pt x="0" y="2481"/>
                  </a:cubicBezTo>
                  <a:lnTo>
                    <a:pt x="2695"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2"/>
            <p:cNvSpPr/>
            <p:nvPr/>
          </p:nvSpPr>
          <p:spPr>
            <a:xfrm>
              <a:off x="2175178" y="3091422"/>
              <a:ext cx="272927" cy="547749"/>
            </a:xfrm>
            <a:custGeom>
              <a:avLst/>
              <a:gdLst/>
              <a:ahLst/>
              <a:cxnLst/>
              <a:rect l="l" t="t" r="r" b="b"/>
              <a:pathLst>
                <a:path w="5328" h="10693" extrusionOk="0">
                  <a:moveTo>
                    <a:pt x="5011" y="0"/>
                  </a:moveTo>
                  <a:lnTo>
                    <a:pt x="3480" y="5809"/>
                  </a:lnTo>
                  <a:cubicBezTo>
                    <a:pt x="2152" y="2240"/>
                    <a:pt x="1" y="330"/>
                    <a:pt x="0" y="329"/>
                  </a:cubicBezTo>
                  <a:lnTo>
                    <a:pt x="0" y="329"/>
                  </a:lnTo>
                  <a:lnTo>
                    <a:pt x="4480" y="10693"/>
                  </a:lnTo>
                  <a:cubicBezTo>
                    <a:pt x="4442" y="9908"/>
                    <a:pt x="4341" y="9124"/>
                    <a:pt x="4202" y="8352"/>
                  </a:cubicBezTo>
                  <a:cubicBezTo>
                    <a:pt x="4543" y="7529"/>
                    <a:pt x="5328" y="4999"/>
                    <a:pt x="5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2"/>
            <p:cNvSpPr/>
            <p:nvPr/>
          </p:nvSpPr>
          <p:spPr>
            <a:xfrm>
              <a:off x="1341575" y="1288124"/>
              <a:ext cx="1197282" cy="655373"/>
            </a:xfrm>
            <a:custGeom>
              <a:avLst/>
              <a:gdLst/>
              <a:ahLst/>
              <a:cxnLst/>
              <a:rect l="l" t="t" r="r" b="b"/>
              <a:pathLst>
                <a:path w="23373" h="12794" extrusionOk="0">
                  <a:moveTo>
                    <a:pt x="18015" y="1"/>
                  </a:moveTo>
                  <a:cubicBezTo>
                    <a:pt x="15371" y="1"/>
                    <a:pt x="13624" y="1540"/>
                    <a:pt x="11718" y="4847"/>
                  </a:cubicBezTo>
                  <a:cubicBezTo>
                    <a:pt x="9580" y="8580"/>
                    <a:pt x="6340" y="7213"/>
                    <a:pt x="4682" y="7770"/>
                  </a:cubicBezTo>
                  <a:cubicBezTo>
                    <a:pt x="3025" y="8339"/>
                    <a:pt x="3417" y="9706"/>
                    <a:pt x="3417" y="9706"/>
                  </a:cubicBezTo>
                  <a:cubicBezTo>
                    <a:pt x="3417" y="9706"/>
                    <a:pt x="545" y="10275"/>
                    <a:pt x="1" y="12591"/>
                  </a:cubicBezTo>
                  <a:lnTo>
                    <a:pt x="405" y="12794"/>
                  </a:lnTo>
                  <a:cubicBezTo>
                    <a:pt x="405" y="12794"/>
                    <a:pt x="1405" y="11250"/>
                    <a:pt x="2329" y="10655"/>
                  </a:cubicBezTo>
                  <a:cubicBezTo>
                    <a:pt x="2848" y="10301"/>
                    <a:pt x="3430" y="10073"/>
                    <a:pt x="4037" y="9972"/>
                  </a:cubicBezTo>
                  <a:cubicBezTo>
                    <a:pt x="4037" y="9972"/>
                    <a:pt x="3569" y="9086"/>
                    <a:pt x="4657" y="8365"/>
                  </a:cubicBezTo>
                  <a:cubicBezTo>
                    <a:pt x="4909" y="8195"/>
                    <a:pt x="5272" y="8152"/>
                    <a:pt x="5710" y="8152"/>
                  </a:cubicBezTo>
                  <a:cubicBezTo>
                    <a:pt x="6146" y="8152"/>
                    <a:pt x="6657" y="8195"/>
                    <a:pt x="7205" y="8195"/>
                  </a:cubicBezTo>
                  <a:cubicBezTo>
                    <a:pt x="8483" y="8195"/>
                    <a:pt x="9967" y="7966"/>
                    <a:pt x="11199" y="6441"/>
                  </a:cubicBezTo>
                  <a:cubicBezTo>
                    <a:pt x="13502" y="3620"/>
                    <a:pt x="14527" y="937"/>
                    <a:pt x="16881" y="583"/>
                  </a:cubicBezTo>
                  <a:cubicBezTo>
                    <a:pt x="17366" y="507"/>
                    <a:pt x="17868" y="469"/>
                    <a:pt x="18369" y="469"/>
                  </a:cubicBezTo>
                  <a:cubicBezTo>
                    <a:pt x="20303" y="469"/>
                    <a:pt x="22225" y="1034"/>
                    <a:pt x="23069" y="2190"/>
                  </a:cubicBezTo>
                  <a:cubicBezTo>
                    <a:pt x="23157" y="2316"/>
                    <a:pt x="23258" y="2443"/>
                    <a:pt x="23372" y="2544"/>
                  </a:cubicBezTo>
                  <a:cubicBezTo>
                    <a:pt x="22879" y="1355"/>
                    <a:pt x="21272" y="368"/>
                    <a:pt x="19083" y="76"/>
                  </a:cubicBezTo>
                  <a:cubicBezTo>
                    <a:pt x="18710" y="26"/>
                    <a:pt x="18355" y="1"/>
                    <a:pt x="18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561312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98"/>
                                        </p:tgtEl>
                                        <p:attrNameLst>
                                          <p:attrName>style.visibility</p:attrName>
                                        </p:attrNameLst>
                                      </p:cBhvr>
                                      <p:to>
                                        <p:strVal val="visible"/>
                                      </p:to>
                                    </p:set>
                                    <p:animEffect transition="in" filter="wheel(1)">
                                      <p:cBhvr>
                                        <p:cTn id="7" dur="2000"/>
                                        <p:tgtEl>
                                          <p:spTgt spid="12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99"/>
                                        </p:tgtEl>
                                        <p:attrNameLst>
                                          <p:attrName>style.visibility</p:attrName>
                                        </p:attrNameLst>
                                      </p:cBhvr>
                                      <p:to>
                                        <p:strVal val="visible"/>
                                      </p:to>
                                    </p:set>
                                    <p:anim calcmode="lin" valueType="num">
                                      <p:cBhvr additive="base">
                                        <p:cTn id="17" dur="1000"/>
                                        <p:tgtEl>
                                          <p:spTgt spid="12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48B770-6C83-458C-8EB5-EA4D7776B077}"/>
              </a:ext>
            </a:extLst>
          </p:cNvPr>
          <p:cNvPicPr>
            <a:picLocks noChangeAspect="1"/>
          </p:cNvPicPr>
          <p:nvPr/>
        </p:nvPicPr>
        <p:blipFill>
          <a:blip r:embed="rId2"/>
          <a:stretch>
            <a:fillRect/>
          </a:stretch>
        </p:blipFill>
        <p:spPr>
          <a:xfrm>
            <a:off x="756054" y="426929"/>
            <a:ext cx="8197446" cy="4160919"/>
          </a:xfrm>
          <a:prstGeom prst="rect">
            <a:avLst/>
          </a:prstGeom>
        </p:spPr>
      </p:pic>
    </p:spTree>
    <p:extLst>
      <p:ext uri="{BB962C8B-B14F-4D97-AF65-F5344CB8AC3E}">
        <p14:creationId xmlns:p14="http://schemas.microsoft.com/office/powerpoint/2010/main" val="19392219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40F8B3-6190-4475-8DFA-E5A4B0A7B173}"/>
              </a:ext>
            </a:extLst>
          </p:cNvPr>
          <p:cNvPicPr>
            <a:picLocks noChangeAspect="1"/>
          </p:cNvPicPr>
          <p:nvPr/>
        </p:nvPicPr>
        <p:blipFill>
          <a:blip r:embed="rId2"/>
          <a:stretch>
            <a:fillRect/>
          </a:stretch>
        </p:blipFill>
        <p:spPr>
          <a:xfrm>
            <a:off x="428413" y="357645"/>
            <a:ext cx="8287173" cy="4428210"/>
          </a:xfrm>
          <a:prstGeom prst="rect">
            <a:avLst/>
          </a:prstGeom>
        </p:spPr>
      </p:pic>
    </p:spTree>
    <p:extLst>
      <p:ext uri="{BB962C8B-B14F-4D97-AF65-F5344CB8AC3E}">
        <p14:creationId xmlns:p14="http://schemas.microsoft.com/office/powerpoint/2010/main" val="211045183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6593E-9191-4009-83D6-11F45A808807}"/>
              </a:ext>
            </a:extLst>
          </p:cNvPr>
          <p:cNvSpPr>
            <a:spLocks noGrp="1"/>
          </p:cNvSpPr>
          <p:nvPr>
            <p:ph type="title"/>
          </p:nvPr>
        </p:nvSpPr>
        <p:spPr>
          <a:xfrm>
            <a:off x="4572000" y="2976932"/>
            <a:ext cx="2357700" cy="567900"/>
          </a:xfrm>
        </p:spPr>
        <p:txBody>
          <a:bodyPr>
            <a:normAutofit fontScale="90000"/>
          </a:bodyPr>
          <a:lstStyle/>
          <a:p>
            <a:r>
              <a:rPr lang="en-US" dirty="0"/>
              <a:t>UI/UX design</a:t>
            </a:r>
          </a:p>
        </p:txBody>
      </p:sp>
      <p:sp>
        <p:nvSpPr>
          <p:cNvPr id="5" name="Title 4">
            <a:extLst>
              <a:ext uri="{FF2B5EF4-FFF2-40B4-BE49-F238E27FC236}">
                <a16:creationId xmlns:a16="http://schemas.microsoft.com/office/drawing/2014/main" id="{B77990BE-0DBE-4916-806B-CAF246E43FAC}"/>
              </a:ext>
            </a:extLst>
          </p:cNvPr>
          <p:cNvSpPr>
            <a:spLocks noGrp="1"/>
          </p:cNvSpPr>
          <p:nvPr>
            <p:ph type="title" idx="2"/>
          </p:nvPr>
        </p:nvSpPr>
        <p:spPr>
          <a:xfrm>
            <a:off x="6662106" y="1278645"/>
            <a:ext cx="1211100" cy="467100"/>
          </a:xfrm>
        </p:spPr>
        <p:txBody>
          <a:bodyPr>
            <a:normAutofit fontScale="90000"/>
          </a:bodyPr>
          <a:lstStyle/>
          <a:p>
            <a:r>
              <a:rPr lang="ar-SA" dirty="0"/>
              <a:t>8</a:t>
            </a:r>
            <a:endParaRPr lang="en-US" dirty="0"/>
          </a:p>
        </p:txBody>
      </p:sp>
      <p:grpSp>
        <p:nvGrpSpPr>
          <p:cNvPr id="11" name="Google Shape;3299;p111">
            <a:extLst>
              <a:ext uri="{FF2B5EF4-FFF2-40B4-BE49-F238E27FC236}">
                <a16:creationId xmlns:a16="http://schemas.microsoft.com/office/drawing/2014/main" id="{AE1C38DB-6D4E-4744-BD18-D941EFB697EE}"/>
              </a:ext>
            </a:extLst>
          </p:cNvPr>
          <p:cNvGrpSpPr/>
          <p:nvPr/>
        </p:nvGrpSpPr>
        <p:grpSpPr>
          <a:xfrm flipH="1">
            <a:off x="829337" y="832943"/>
            <a:ext cx="2940313" cy="3364576"/>
            <a:chOff x="1520075" y="238125"/>
            <a:chExt cx="4577075" cy="5238325"/>
          </a:xfrm>
        </p:grpSpPr>
        <p:sp>
          <p:nvSpPr>
            <p:cNvPr id="26" name="Google Shape;3314;p111">
              <a:extLst>
                <a:ext uri="{FF2B5EF4-FFF2-40B4-BE49-F238E27FC236}">
                  <a16:creationId xmlns:a16="http://schemas.microsoft.com/office/drawing/2014/main" id="{4BEB6A6B-F8B0-4A37-9D95-0E70AAAFDC83}"/>
                </a:ext>
              </a:extLst>
            </p:cNvPr>
            <p:cNvSpPr/>
            <p:nvPr/>
          </p:nvSpPr>
          <p:spPr>
            <a:xfrm>
              <a:off x="2173675" y="2402900"/>
              <a:ext cx="1038500" cy="684700"/>
            </a:xfrm>
            <a:custGeom>
              <a:avLst/>
              <a:gdLst/>
              <a:ahLst/>
              <a:cxnLst/>
              <a:rect l="l" t="t" r="r" b="b"/>
              <a:pathLst>
                <a:path w="41540" h="27388" extrusionOk="0">
                  <a:moveTo>
                    <a:pt x="40200" y="1"/>
                  </a:moveTo>
                  <a:cubicBezTo>
                    <a:pt x="39977" y="1"/>
                    <a:pt x="39748" y="57"/>
                    <a:pt x="39533" y="182"/>
                  </a:cubicBezTo>
                  <a:lnTo>
                    <a:pt x="669" y="22299"/>
                  </a:lnTo>
                  <a:cubicBezTo>
                    <a:pt x="255" y="22538"/>
                    <a:pt x="0" y="22981"/>
                    <a:pt x="0" y="23459"/>
                  </a:cubicBezTo>
                  <a:lnTo>
                    <a:pt x="0" y="26047"/>
                  </a:lnTo>
                  <a:cubicBezTo>
                    <a:pt x="0" y="26828"/>
                    <a:pt x="641" y="27388"/>
                    <a:pt x="1341" y="27388"/>
                  </a:cubicBezTo>
                  <a:cubicBezTo>
                    <a:pt x="1564" y="27388"/>
                    <a:pt x="1793" y="27331"/>
                    <a:pt x="2008" y="27206"/>
                  </a:cubicBezTo>
                  <a:lnTo>
                    <a:pt x="40871" y="5089"/>
                  </a:lnTo>
                  <a:cubicBezTo>
                    <a:pt x="41285" y="4850"/>
                    <a:pt x="41540" y="4408"/>
                    <a:pt x="41540" y="3930"/>
                  </a:cubicBezTo>
                  <a:lnTo>
                    <a:pt x="41540" y="1341"/>
                  </a:lnTo>
                  <a:cubicBezTo>
                    <a:pt x="41540" y="559"/>
                    <a:pt x="40899" y="1"/>
                    <a:pt x="40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27;p111">
              <a:extLst>
                <a:ext uri="{FF2B5EF4-FFF2-40B4-BE49-F238E27FC236}">
                  <a16:creationId xmlns:a16="http://schemas.microsoft.com/office/drawing/2014/main" id="{0E22D465-1B7B-4547-8E8E-DF31733655AD}"/>
                </a:ext>
              </a:extLst>
            </p:cNvPr>
            <p:cNvSpPr/>
            <p:nvPr/>
          </p:nvSpPr>
          <p:spPr>
            <a:xfrm>
              <a:off x="2616474" y="1352500"/>
              <a:ext cx="385775" cy="171398"/>
            </a:xfrm>
            <a:custGeom>
              <a:avLst/>
              <a:gdLst/>
              <a:ahLst/>
              <a:cxnLst/>
              <a:rect l="l" t="t" r="r" b="b"/>
              <a:pathLst>
                <a:path w="15431" h="7407" extrusionOk="0">
                  <a:moveTo>
                    <a:pt x="9740" y="1"/>
                  </a:moveTo>
                  <a:cubicBezTo>
                    <a:pt x="8564" y="1"/>
                    <a:pt x="7716" y="167"/>
                    <a:pt x="7716" y="167"/>
                  </a:cubicBezTo>
                  <a:lnTo>
                    <a:pt x="0" y="5171"/>
                  </a:lnTo>
                  <a:cubicBezTo>
                    <a:pt x="5386" y="5237"/>
                    <a:pt x="6405" y="7406"/>
                    <a:pt x="6405" y="7406"/>
                  </a:cubicBezTo>
                  <a:lnTo>
                    <a:pt x="15431" y="2194"/>
                  </a:lnTo>
                  <a:cubicBezTo>
                    <a:pt x="13952" y="368"/>
                    <a:pt x="11485" y="1"/>
                    <a:pt x="9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28;p111">
              <a:extLst>
                <a:ext uri="{FF2B5EF4-FFF2-40B4-BE49-F238E27FC236}">
                  <a16:creationId xmlns:a16="http://schemas.microsoft.com/office/drawing/2014/main" id="{71EA6406-EB93-4CBA-BDB4-122371298014}"/>
                </a:ext>
              </a:extLst>
            </p:cNvPr>
            <p:cNvSpPr/>
            <p:nvPr/>
          </p:nvSpPr>
          <p:spPr>
            <a:xfrm>
              <a:off x="2476775" y="4676025"/>
              <a:ext cx="405050" cy="270125"/>
            </a:xfrm>
            <a:custGeom>
              <a:avLst/>
              <a:gdLst/>
              <a:ahLst/>
              <a:cxnLst/>
              <a:rect l="l" t="t" r="r" b="b"/>
              <a:pathLst>
                <a:path w="16202" h="10805" extrusionOk="0">
                  <a:moveTo>
                    <a:pt x="12067" y="1"/>
                  </a:moveTo>
                  <a:lnTo>
                    <a:pt x="0" y="6606"/>
                  </a:lnTo>
                  <a:cubicBezTo>
                    <a:pt x="0" y="6606"/>
                    <a:pt x="1075" y="10416"/>
                    <a:pt x="7283" y="10804"/>
                  </a:cubicBezTo>
                  <a:lnTo>
                    <a:pt x="16202" y="5402"/>
                  </a:lnTo>
                  <a:lnTo>
                    <a:pt x="120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29;p111">
              <a:extLst>
                <a:ext uri="{FF2B5EF4-FFF2-40B4-BE49-F238E27FC236}">
                  <a16:creationId xmlns:a16="http://schemas.microsoft.com/office/drawing/2014/main" id="{7EDA6979-1B3E-41EE-B7A0-697DECDBEFCE}"/>
                </a:ext>
              </a:extLst>
            </p:cNvPr>
            <p:cNvSpPr/>
            <p:nvPr/>
          </p:nvSpPr>
          <p:spPr>
            <a:xfrm>
              <a:off x="2476775" y="4654525"/>
              <a:ext cx="405025" cy="270150"/>
            </a:xfrm>
            <a:custGeom>
              <a:avLst/>
              <a:gdLst/>
              <a:ahLst/>
              <a:cxnLst/>
              <a:rect l="l" t="t" r="r" b="b"/>
              <a:pathLst>
                <a:path w="16201" h="10806" extrusionOk="0">
                  <a:moveTo>
                    <a:pt x="12065" y="1"/>
                  </a:moveTo>
                  <a:lnTo>
                    <a:pt x="0" y="6607"/>
                  </a:lnTo>
                  <a:cubicBezTo>
                    <a:pt x="0" y="6607"/>
                    <a:pt x="1075" y="10417"/>
                    <a:pt x="7283" y="10805"/>
                  </a:cubicBezTo>
                  <a:lnTo>
                    <a:pt x="16201" y="5402"/>
                  </a:lnTo>
                  <a:lnTo>
                    <a:pt x="120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30;p111">
              <a:extLst>
                <a:ext uri="{FF2B5EF4-FFF2-40B4-BE49-F238E27FC236}">
                  <a16:creationId xmlns:a16="http://schemas.microsoft.com/office/drawing/2014/main" id="{9F04C8CF-94AB-4F8D-BB3D-56CF1C5319F1}"/>
                </a:ext>
              </a:extLst>
            </p:cNvPr>
            <p:cNvSpPr/>
            <p:nvPr/>
          </p:nvSpPr>
          <p:spPr>
            <a:xfrm>
              <a:off x="1527225" y="3403875"/>
              <a:ext cx="2501050" cy="1464525"/>
            </a:xfrm>
            <a:custGeom>
              <a:avLst/>
              <a:gdLst/>
              <a:ahLst/>
              <a:cxnLst/>
              <a:rect l="l" t="t" r="r" b="b"/>
              <a:pathLst>
                <a:path w="100042" h="58581" extrusionOk="0">
                  <a:moveTo>
                    <a:pt x="59181" y="1"/>
                  </a:moveTo>
                  <a:cubicBezTo>
                    <a:pt x="58400" y="1"/>
                    <a:pt x="57577" y="191"/>
                    <a:pt x="56934" y="562"/>
                  </a:cubicBezTo>
                  <a:lnTo>
                    <a:pt x="1019" y="32845"/>
                  </a:lnTo>
                  <a:cubicBezTo>
                    <a:pt x="320" y="33248"/>
                    <a:pt x="1" y="33772"/>
                    <a:pt x="62" y="34256"/>
                  </a:cubicBezTo>
                  <a:lnTo>
                    <a:pt x="53" y="34253"/>
                  </a:lnTo>
                  <a:lnTo>
                    <a:pt x="53" y="34870"/>
                  </a:lnTo>
                  <a:lnTo>
                    <a:pt x="53" y="34885"/>
                  </a:lnTo>
                  <a:lnTo>
                    <a:pt x="62" y="35087"/>
                  </a:lnTo>
                  <a:cubicBezTo>
                    <a:pt x="99" y="35424"/>
                    <a:pt x="313" y="35742"/>
                    <a:pt x="733" y="35985"/>
                  </a:cubicBezTo>
                  <a:lnTo>
                    <a:pt x="39182" y="58184"/>
                  </a:lnTo>
                  <a:cubicBezTo>
                    <a:pt x="39644" y="58450"/>
                    <a:pt x="40262" y="58581"/>
                    <a:pt x="40909" y="58581"/>
                  </a:cubicBezTo>
                  <a:cubicBezTo>
                    <a:pt x="41689" y="58581"/>
                    <a:pt x="42512" y="58391"/>
                    <a:pt x="43154" y="58019"/>
                  </a:cubicBezTo>
                  <a:lnTo>
                    <a:pt x="99071" y="25735"/>
                  </a:lnTo>
                  <a:cubicBezTo>
                    <a:pt x="99696" y="25374"/>
                    <a:pt x="100014" y="24917"/>
                    <a:pt x="100033" y="24477"/>
                  </a:cubicBezTo>
                  <a:lnTo>
                    <a:pt x="100042" y="24476"/>
                  </a:lnTo>
                  <a:lnTo>
                    <a:pt x="100042" y="23446"/>
                  </a:lnTo>
                  <a:lnTo>
                    <a:pt x="100025" y="23448"/>
                  </a:lnTo>
                  <a:cubicBezTo>
                    <a:pt x="99973" y="23128"/>
                    <a:pt x="99757" y="22827"/>
                    <a:pt x="99356" y="22596"/>
                  </a:cubicBezTo>
                  <a:lnTo>
                    <a:pt x="60907" y="397"/>
                  </a:lnTo>
                  <a:cubicBezTo>
                    <a:pt x="60445" y="131"/>
                    <a:pt x="59828" y="1"/>
                    <a:pt x="59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31;p111">
              <a:extLst>
                <a:ext uri="{FF2B5EF4-FFF2-40B4-BE49-F238E27FC236}">
                  <a16:creationId xmlns:a16="http://schemas.microsoft.com/office/drawing/2014/main" id="{28116515-1974-4AA1-B1E8-3D31D4624151}"/>
                </a:ext>
              </a:extLst>
            </p:cNvPr>
            <p:cNvSpPr/>
            <p:nvPr/>
          </p:nvSpPr>
          <p:spPr>
            <a:xfrm>
              <a:off x="1520075" y="3403875"/>
              <a:ext cx="2516500" cy="1443375"/>
            </a:xfrm>
            <a:custGeom>
              <a:avLst/>
              <a:gdLst/>
              <a:ahLst/>
              <a:cxnLst/>
              <a:rect l="l" t="t" r="r" b="b"/>
              <a:pathLst>
                <a:path w="100660" h="57735" extrusionOk="0">
                  <a:moveTo>
                    <a:pt x="59467" y="1"/>
                  </a:moveTo>
                  <a:cubicBezTo>
                    <a:pt x="58686" y="1"/>
                    <a:pt x="57863" y="191"/>
                    <a:pt x="57220" y="562"/>
                  </a:cubicBezTo>
                  <a:lnTo>
                    <a:pt x="1305" y="32845"/>
                  </a:lnTo>
                  <a:cubicBezTo>
                    <a:pt x="129" y="33524"/>
                    <a:pt x="1" y="34551"/>
                    <a:pt x="1019" y="35138"/>
                  </a:cubicBezTo>
                  <a:lnTo>
                    <a:pt x="39468" y="57337"/>
                  </a:lnTo>
                  <a:cubicBezTo>
                    <a:pt x="39929" y="57604"/>
                    <a:pt x="40546" y="57734"/>
                    <a:pt x="41193" y="57734"/>
                  </a:cubicBezTo>
                  <a:cubicBezTo>
                    <a:pt x="41974" y="57734"/>
                    <a:pt x="42797" y="57544"/>
                    <a:pt x="43440" y="57172"/>
                  </a:cubicBezTo>
                  <a:lnTo>
                    <a:pt x="99357" y="24890"/>
                  </a:lnTo>
                  <a:cubicBezTo>
                    <a:pt x="100532" y="24210"/>
                    <a:pt x="100659" y="23183"/>
                    <a:pt x="99642" y="22596"/>
                  </a:cubicBezTo>
                  <a:lnTo>
                    <a:pt x="61193" y="397"/>
                  </a:lnTo>
                  <a:cubicBezTo>
                    <a:pt x="60731" y="131"/>
                    <a:pt x="60114" y="1"/>
                    <a:pt x="59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3332;p111">
              <a:extLst>
                <a:ext uri="{FF2B5EF4-FFF2-40B4-BE49-F238E27FC236}">
                  <a16:creationId xmlns:a16="http://schemas.microsoft.com/office/drawing/2014/main" id="{8BB8763F-BA6C-4BBF-8E77-D925E0818DD6}"/>
                </a:ext>
              </a:extLst>
            </p:cNvPr>
            <p:cNvSpPr/>
            <p:nvPr/>
          </p:nvSpPr>
          <p:spPr>
            <a:xfrm>
              <a:off x="1649275" y="4196075"/>
              <a:ext cx="975800" cy="626050"/>
            </a:xfrm>
            <a:custGeom>
              <a:avLst/>
              <a:gdLst/>
              <a:ahLst/>
              <a:cxnLst/>
              <a:rect l="l" t="t" r="r" b="b"/>
              <a:pathLst>
                <a:path w="39032" h="25042" extrusionOk="0">
                  <a:moveTo>
                    <a:pt x="0" y="0"/>
                  </a:moveTo>
                  <a:lnTo>
                    <a:pt x="0" y="2506"/>
                  </a:lnTo>
                  <a:lnTo>
                    <a:pt x="39031" y="25042"/>
                  </a:lnTo>
                  <a:lnTo>
                    <a:pt x="39031" y="2253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33;p111">
              <a:extLst>
                <a:ext uri="{FF2B5EF4-FFF2-40B4-BE49-F238E27FC236}">
                  <a16:creationId xmlns:a16="http://schemas.microsoft.com/office/drawing/2014/main" id="{E8C84CB2-E098-4C02-99D7-E86F9059F149}"/>
                </a:ext>
              </a:extLst>
            </p:cNvPr>
            <p:cNvSpPr/>
            <p:nvPr/>
          </p:nvSpPr>
          <p:spPr>
            <a:xfrm>
              <a:off x="2580650" y="4011925"/>
              <a:ext cx="2501025" cy="1464525"/>
            </a:xfrm>
            <a:custGeom>
              <a:avLst/>
              <a:gdLst/>
              <a:ahLst/>
              <a:cxnLst/>
              <a:rect l="l" t="t" r="r" b="b"/>
              <a:pathLst>
                <a:path w="100041" h="58581" extrusionOk="0">
                  <a:moveTo>
                    <a:pt x="59180" y="0"/>
                  </a:moveTo>
                  <a:cubicBezTo>
                    <a:pt x="58400" y="0"/>
                    <a:pt x="57577" y="191"/>
                    <a:pt x="56934" y="562"/>
                  </a:cubicBezTo>
                  <a:lnTo>
                    <a:pt x="1017" y="32845"/>
                  </a:lnTo>
                  <a:cubicBezTo>
                    <a:pt x="320" y="33249"/>
                    <a:pt x="1" y="33773"/>
                    <a:pt x="62" y="34257"/>
                  </a:cubicBezTo>
                  <a:lnTo>
                    <a:pt x="53" y="34253"/>
                  </a:lnTo>
                  <a:lnTo>
                    <a:pt x="53" y="34871"/>
                  </a:lnTo>
                  <a:lnTo>
                    <a:pt x="53" y="34885"/>
                  </a:lnTo>
                  <a:lnTo>
                    <a:pt x="62" y="35088"/>
                  </a:lnTo>
                  <a:cubicBezTo>
                    <a:pt x="98" y="35424"/>
                    <a:pt x="312" y="35743"/>
                    <a:pt x="733" y="35985"/>
                  </a:cubicBezTo>
                  <a:lnTo>
                    <a:pt x="39182" y="58184"/>
                  </a:lnTo>
                  <a:cubicBezTo>
                    <a:pt x="39643" y="58450"/>
                    <a:pt x="40260" y="58581"/>
                    <a:pt x="40907" y="58581"/>
                  </a:cubicBezTo>
                  <a:cubicBezTo>
                    <a:pt x="41688" y="58581"/>
                    <a:pt x="42511" y="58391"/>
                    <a:pt x="43154" y="58020"/>
                  </a:cubicBezTo>
                  <a:lnTo>
                    <a:pt x="99070" y="25736"/>
                  </a:lnTo>
                  <a:cubicBezTo>
                    <a:pt x="99695" y="25374"/>
                    <a:pt x="100014" y="24916"/>
                    <a:pt x="100032" y="24477"/>
                  </a:cubicBezTo>
                  <a:lnTo>
                    <a:pt x="100041" y="24475"/>
                  </a:lnTo>
                  <a:lnTo>
                    <a:pt x="100041" y="23446"/>
                  </a:lnTo>
                  <a:lnTo>
                    <a:pt x="100024" y="23448"/>
                  </a:lnTo>
                  <a:cubicBezTo>
                    <a:pt x="99973" y="23128"/>
                    <a:pt x="99756" y="22828"/>
                    <a:pt x="99355" y="22596"/>
                  </a:cubicBezTo>
                  <a:lnTo>
                    <a:pt x="60906" y="398"/>
                  </a:lnTo>
                  <a:cubicBezTo>
                    <a:pt x="60445" y="131"/>
                    <a:pt x="59827" y="0"/>
                    <a:pt x="59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34;p111">
              <a:extLst>
                <a:ext uri="{FF2B5EF4-FFF2-40B4-BE49-F238E27FC236}">
                  <a16:creationId xmlns:a16="http://schemas.microsoft.com/office/drawing/2014/main" id="{8C7FFE71-51E8-4801-BAEA-B3F5D68606DA}"/>
                </a:ext>
              </a:extLst>
            </p:cNvPr>
            <p:cNvSpPr/>
            <p:nvPr/>
          </p:nvSpPr>
          <p:spPr>
            <a:xfrm>
              <a:off x="2573500" y="4011925"/>
              <a:ext cx="2516500" cy="1443375"/>
            </a:xfrm>
            <a:custGeom>
              <a:avLst/>
              <a:gdLst/>
              <a:ahLst/>
              <a:cxnLst/>
              <a:rect l="l" t="t" r="r" b="b"/>
              <a:pathLst>
                <a:path w="100660" h="57735" extrusionOk="0">
                  <a:moveTo>
                    <a:pt x="59467" y="1"/>
                  </a:moveTo>
                  <a:cubicBezTo>
                    <a:pt x="58687" y="1"/>
                    <a:pt x="57863" y="191"/>
                    <a:pt x="57220" y="562"/>
                  </a:cubicBezTo>
                  <a:lnTo>
                    <a:pt x="1303" y="32845"/>
                  </a:lnTo>
                  <a:cubicBezTo>
                    <a:pt x="129" y="33525"/>
                    <a:pt x="1" y="34551"/>
                    <a:pt x="1019" y="35139"/>
                  </a:cubicBezTo>
                  <a:lnTo>
                    <a:pt x="39468" y="57338"/>
                  </a:lnTo>
                  <a:cubicBezTo>
                    <a:pt x="39929" y="57604"/>
                    <a:pt x="40546" y="57734"/>
                    <a:pt x="41193" y="57734"/>
                  </a:cubicBezTo>
                  <a:cubicBezTo>
                    <a:pt x="41974" y="57734"/>
                    <a:pt x="42797" y="57544"/>
                    <a:pt x="43440" y="57173"/>
                  </a:cubicBezTo>
                  <a:lnTo>
                    <a:pt x="99356" y="24889"/>
                  </a:lnTo>
                  <a:cubicBezTo>
                    <a:pt x="100531" y="24211"/>
                    <a:pt x="100659" y="23184"/>
                    <a:pt x="99641" y="22596"/>
                  </a:cubicBezTo>
                  <a:lnTo>
                    <a:pt x="61192" y="398"/>
                  </a:lnTo>
                  <a:cubicBezTo>
                    <a:pt x="60731" y="131"/>
                    <a:pt x="60114" y="1"/>
                    <a:pt x="594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35;p111">
              <a:extLst>
                <a:ext uri="{FF2B5EF4-FFF2-40B4-BE49-F238E27FC236}">
                  <a16:creationId xmlns:a16="http://schemas.microsoft.com/office/drawing/2014/main" id="{26DC14E7-E856-40C7-8833-0B541A047617}"/>
                </a:ext>
              </a:extLst>
            </p:cNvPr>
            <p:cNvSpPr/>
            <p:nvPr/>
          </p:nvSpPr>
          <p:spPr>
            <a:xfrm>
              <a:off x="2625050" y="4759450"/>
              <a:ext cx="975825" cy="626050"/>
            </a:xfrm>
            <a:custGeom>
              <a:avLst/>
              <a:gdLst/>
              <a:ahLst/>
              <a:cxnLst/>
              <a:rect l="l" t="t" r="r" b="b"/>
              <a:pathLst>
                <a:path w="39033" h="25042" extrusionOk="0">
                  <a:moveTo>
                    <a:pt x="0" y="0"/>
                  </a:moveTo>
                  <a:lnTo>
                    <a:pt x="0" y="2507"/>
                  </a:lnTo>
                  <a:lnTo>
                    <a:pt x="39032" y="25041"/>
                  </a:lnTo>
                  <a:lnTo>
                    <a:pt x="39032" y="2253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36;p111">
              <a:extLst>
                <a:ext uri="{FF2B5EF4-FFF2-40B4-BE49-F238E27FC236}">
                  <a16:creationId xmlns:a16="http://schemas.microsoft.com/office/drawing/2014/main" id="{453193CB-9AAC-4DEB-82C5-15FA6836430E}"/>
                </a:ext>
              </a:extLst>
            </p:cNvPr>
            <p:cNvSpPr/>
            <p:nvPr/>
          </p:nvSpPr>
          <p:spPr>
            <a:xfrm>
              <a:off x="3600850" y="4537625"/>
              <a:ext cx="1359950" cy="847875"/>
            </a:xfrm>
            <a:custGeom>
              <a:avLst/>
              <a:gdLst/>
              <a:ahLst/>
              <a:cxnLst/>
              <a:rect l="l" t="t" r="r" b="b"/>
              <a:pathLst>
                <a:path w="54398" h="33915" extrusionOk="0">
                  <a:moveTo>
                    <a:pt x="54398" y="1"/>
                  </a:moveTo>
                  <a:lnTo>
                    <a:pt x="0" y="31408"/>
                  </a:lnTo>
                  <a:lnTo>
                    <a:pt x="0" y="33914"/>
                  </a:lnTo>
                  <a:lnTo>
                    <a:pt x="54398" y="2507"/>
                  </a:lnTo>
                  <a:lnTo>
                    <a:pt x="54398" y="1"/>
                  </a:ln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37;p111">
              <a:extLst>
                <a:ext uri="{FF2B5EF4-FFF2-40B4-BE49-F238E27FC236}">
                  <a16:creationId xmlns:a16="http://schemas.microsoft.com/office/drawing/2014/main" id="{D50E801C-22D6-4894-89BA-7C1ED758879F}"/>
                </a:ext>
              </a:extLst>
            </p:cNvPr>
            <p:cNvSpPr/>
            <p:nvPr/>
          </p:nvSpPr>
          <p:spPr>
            <a:xfrm>
              <a:off x="2625050" y="3974275"/>
              <a:ext cx="2335750" cy="1348550"/>
            </a:xfrm>
            <a:custGeom>
              <a:avLst/>
              <a:gdLst/>
              <a:ahLst/>
              <a:cxnLst/>
              <a:rect l="l" t="t" r="r" b="b"/>
              <a:pathLst>
                <a:path w="93430" h="53942" extrusionOk="0">
                  <a:moveTo>
                    <a:pt x="54399" y="0"/>
                  </a:moveTo>
                  <a:lnTo>
                    <a:pt x="0" y="31407"/>
                  </a:lnTo>
                  <a:lnTo>
                    <a:pt x="39032" y="53942"/>
                  </a:lnTo>
                  <a:lnTo>
                    <a:pt x="93430" y="22535"/>
                  </a:lnTo>
                  <a:lnTo>
                    <a:pt x="54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3341;p111">
              <a:extLst>
                <a:ext uri="{FF2B5EF4-FFF2-40B4-BE49-F238E27FC236}">
                  <a16:creationId xmlns:a16="http://schemas.microsoft.com/office/drawing/2014/main" id="{FD0F5B85-806B-4DB7-8654-0318DCD958EA}"/>
                </a:ext>
              </a:extLst>
            </p:cNvPr>
            <p:cNvSpPr/>
            <p:nvPr/>
          </p:nvSpPr>
          <p:spPr>
            <a:xfrm>
              <a:off x="4028250" y="4034125"/>
              <a:ext cx="752025" cy="428450"/>
            </a:xfrm>
            <a:custGeom>
              <a:avLst/>
              <a:gdLst/>
              <a:ahLst/>
              <a:cxnLst/>
              <a:rect l="l" t="t" r="r" b="b"/>
              <a:pathLst>
                <a:path w="30081" h="17138" fill="none" extrusionOk="0">
                  <a:moveTo>
                    <a:pt x="30081" y="17137"/>
                  </a:moveTo>
                  <a:cubicBezTo>
                    <a:pt x="26830" y="13042"/>
                    <a:pt x="18164" y="4484"/>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42;p111">
              <a:extLst>
                <a:ext uri="{FF2B5EF4-FFF2-40B4-BE49-F238E27FC236}">
                  <a16:creationId xmlns:a16="http://schemas.microsoft.com/office/drawing/2014/main" id="{41804FBD-AF3C-4B7C-A868-73E8F021E98E}"/>
                </a:ext>
              </a:extLst>
            </p:cNvPr>
            <p:cNvSpPr/>
            <p:nvPr/>
          </p:nvSpPr>
          <p:spPr>
            <a:xfrm>
              <a:off x="3913600" y="4099850"/>
              <a:ext cx="752025" cy="428400"/>
            </a:xfrm>
            <a:custGeom>
              <a:avLst/>
              <a:gdLst/>
              <a:ahLst/>
              <a:cxnLst/>
              <a:rect l="l" t="t" r="r" b="b"/>
              <a:pathLst>
                <a:path w="30081" h="17136" fill="none" extrusionOk="0">
                  <a:moveTo>
                    <a:pt x="30081" y="17136"/>
                  </a:moveTo>
                  <a:cubicBezTo>
                    <a:pt x="26830" y="13042"/>
                    <a:pt x="18164" y="4482"/>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43;p111">
              <a:extLst>
                <a:ext uri="{FF2B5EF4-FFF2-40B4-BE49-F238E27FC236}">
                  <a16:creationId xmlns:a16="http://schemas.microsoft.com/office/drawing/2014/main" id="{9335A110-1C2E-4E8A-8208-EFFA3BBA31EA}"/>
                </a:ext>
              </a:extLst>
            </p:cNvPr>
            <p:cNvSpPr/>
            <p:nvPr/>
          </p:nvSpPr>
          <p:spPr>
            <a:xfrm>
              <a:off x="3798950" y="4165550"/>
              <a:ext cx="752050" cy="428425"/>
            </a:xfrm>
            <a:custGeom>
              <a:avLst/>
              <a:gdLst/>
              <a:ahLst/>
              <a:cxnLst/>
              <a:rect l="l" t="t" r="r" b="b"/>
              <a:pathLst>
                <a:path w="30082" h="17137" fill="none" extrusionOk="0">
                  <a:moveTo>
                    <a:pt x="30081" y="17137"/>
                  </a:moveTo>
                  <a:cubicBezTo>
                    <a:pt x="26831" y="13043"/>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44;p111">
              <a:extLst>
                <a:ext uri="{FF2B5EF4-FFF2-40B4-BE49-F238E27FC236}">
                  <a16:creationId xmlns:a16="http://schemas.microsoft.com/office/drawing/2014/main" id="{56819CD8-8695-459F-95AD-A441957D14DA}"/>
                </a:ext>
              </a:extLst>
            </p:cNvPr>
            <p:cNvSpPr/>
            <p:nvPr/>
          </p:nvSpPr>
          <p:spPr>
            <a:xfrm>
              <a:off x="3684300" y="4231275"/>
              <a:ext cx="752025" cy="428425"/>
            </a:xfrm>
            <a:custGeom>
              <a:avLst/>
              <a:gdLst/>
              <a:ahLst/>
              <a:cxnLst/>
              <a:rect l="l" t="t" r="r" b="b"/>
              <a:pathLst>
                <a:path w="30081" h="17137" fill="none" extrusionOk="0">
                  <a:moveTo>
                    <a:pt x="30080" y="17137"/>
                  </a:moveTo>
                  <a:cubicBezTo>
                    <a:pt x="26831" y="13042"/>
                    <a:pt x="18164"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45;p111">
              <a:extLst>
                <a:ext uri="{FF2B5EF4-FFF2-40B4-BE49-F238E27FC236}">
                  <a16:creationId xmlns:a16="http://schemas.microsoft.com/office/drawing/2014/main" id="{7B2AE725-BB06-4DC4-B23C-F680B0EFF814}"/>
                </a:ext>
              </a:extLst>
            </p:cNvPr>
            <p:cNvSpPr/>
            <p:nvPr/>
          </p:nvSpPr>
          <p:spPr>
            <a:xfrm>
              <a:off x="3569650" y="4297000"/>
              <a:ext cx="752025" cy="428425"/>
            </a:xfrm>
            <a:custGeom>
              <a:avLst/>
              <a:gdLst/>
              <a:ahLst/>
              <a:cxnLst/>
              <a:rect l="l" t="t" r="r" b="b"/>
              <a:pathLst>
                <a:path w="30081" h="17137" fill="none" extrusionOk="0">
                  <a:moveTo>
                    <a:pt x="30081" y="17136"/>
                  </a:moveTo>
                  <a:cubicBezTo>
                    <a:pt x="26830" y="13041"/>
                    <a:pt x="18164"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46;p111">
              <a:extLst>
                <a:ext uri="{FF2B5EF4-FFF2-40B4-BE49-F238E27FC236}">
                  <a16:creationId xmlns:a16="http://schemas.microsoft.com/office/drawing/2014/main" id="{135C2A1D-06FD-4932-95B9-04A91EF5C91B}"/>
                </a:ext>
              </a:extLst>
            </p:cNvPr>
            <p:cNvSpPr/>
            <p:nvPr/>
          </p:nvSpPr>
          <p:spPr>
            <a:xfrm>
              <a:off x="3455025" y="4362725"/>
              <a:ext cx="752000" cy="428425"/>
            </a:xfrm>
            <a:custGeom>
              <a:avLst/>
              <a:gdLst/>
              <a:ahLst/>
              <a:cxnLst/>
              <a:rect l="l" t="t" r="r" b="b"/>
              <a:pathLst>
                <a:path w="30080" h="17137" fill="none" extrusionOk="0">
                  <a:moveTo>
                    <a:pt x="30080" y="17136"/>
                  </a:moveTo>
                  <a:cubicBezTo>
                    <a:pt x="26829" y="13041"/>
                    <a:pt x="18163" y="4483"/>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47;p111">
              <a:extLst>
                <a:ext uri="{FF2B5EF4-FFF2-40B4-BE49-F238E27FC236}">
                  <a16:creationId xmlns:a16="http://schemas.microsoft.com/office/drawing/2014/main" id="{47B816D4-5D89-45A5-ADE3-A65788DFED6C}"/>
                </a:ext>
              </a:extLst>
            </p:cNvPr>
            <p:cNvSpPr/>
            <p:nvPr/>
          </p:nvSpPr>
          <p:spPr>
            <a:xfrm>
              <a:off x="3340375" y="4428425"/>
              <a:ext cx="752025" cy="428450"/>
            </a:xfrm>
            <a:custGeom>
              <a:avLst/>
              <a:gdLst/>
              <a:ahLst/>
              <a:cxnLst/>
              <a:rect l="l" t="t" r="r" b="b"/>
              <a:pathLst>
                <a:path w="30081" h="17138" fill="none" extrusionOk="0">
                  <a:moveTo>
                    <a:pt x="30080" y="17137"/>
                  </a:moveTo>
                  <a:cubicBezTo>
                    <a:pt x="26830" y="13042"/>
                    <a:pt x="18163" y="4484"/>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48;p111">
              <a:extLst>
                <a:ext uri="{FF2B5EF4-FFF2-40B4-BE49-F238E27FC236}">
                  <a16:creationId xmlns:a16="http://schemas.microsoft.com/office/drawing/2014/main" id="{C6F4AB52-B29A-4BD3-A534-3EE400C92D75}"/>
                </a:ext>
              </a:extLst>
            </p:cNvPr>
            <p:cNvSpPr/>
            <p:nvPr/>
          </p:nvSpPr>
          <p:spPr>
            <a:xfrm>
              <a:off x="3225700" y="4494150"/>
              <a:ext cx="752050" cy="428400"/>
            </a:xfrm>
            <a:custGeom>
              <a:avLst/>
              <a:gdLst/>
              <a:ahLst/>
              <a:cxnLst/>
              <a:rect l="l" t="t" r="r" b="b"/>
              <a:pathLst>
                <a:path w="30082" h="17136" fill="none" extrusionOk="0">
                  <a:moveTo>
                    <a:pt x="30082" y="17136"/>
                  </a:moveTo>
                  <a:cubicBezTo>
                    <a:pt x="26831" y="13042"/>
                    <a:pt x="18164" y="4482"/>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49;p111">
              <a:extLst>
                <a:ext uri="{FF2B5EF4-FFF2-40B4-BE49-F238E27FC236}">
                  <a16:creationId xmlns:a16="http://schemas.microsoft.com/office/drawing/2014/main" id="{59BB6ADF-6ECE-48DA-9E63-8694674AACC6}"/>
                </a:ext>
              </a:extLst>
            </p:cNvPr>
            <p:cNvSpPr/>
            <p:nvPr/>
          </p:nvSpPr>
          <p:spPr>
            <a:xfrm>
              <a:off x="3111075" y="4559850"/>
              <a:ext cx="752025" cy="428425"/>
            </a:xfrm>
            <a:custGeom>
              <a:avLst/>
              <a:gdLst/>
              <a:ahLst/>
              <a:cxnLst/>
              <a:rect l="l" t="t" r="r" b="b"/>
              <a:pathLst>
                <a:path w="30081" h="17137" fill="none" extrusionOk="0">
                  <a:moveTo>
                    <a:pt x="30081" y="17137"/>
                  </a:moveTo>
                  <a:cubicBezTo>
                    <a:pt x="26830" y="13043"/>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50;p111">
              <a:extLst>
                <a:ext uri="{FF2B5EF4-FFF2-40B4-BE49-F238E27FC236}">
                  <a16:creationId xmlns:a16="http://schemas.microsoft.com/office/drawing/2014/main" id="{83A3A1CC-F19B-429A-A2FD-4D401FAEF765}"/>
                </a:ext>
              </a:extLst>
            </p:cNvPr>
            <p:cNvSpPr/>
            <p:nvPr/>
          </p:nvSpPr>
          <p:spPr>
            <a:xfrm>
              <a:off x="2996425" y="4625575"/>
              <a:ext cx="752000" cy="428425"/>
            </a:xfrm>
            <a:custGeom>
              <a:avLst/>
              <a:gdLst/>
              <a:ahLst/>
              <a:cxnLst/>
              <a:rect l="l" t="t" r="r" b="b"/>
              <a:pathLst>
                <a:path w="30080" h="17137" fill="none" extrusionOk="0">
                  <a:moveTo>
                    <a:pt x="30080" y="17136"/>
                  </a:moveTo>
                  <a:cubicBezTo>
                    <a:pt x="26830" y="13041"/>
                    <a:pt x="18164" y="4483"/>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3351;p111">
              <a:extLst>
                <a:ext uri="{FF2B5EF4-FFF2-40B4-BE49-F238E27FC236}">
                  <a16:creationId xmlns:a16="http://schemas.microsoft.com/office/drawing/2014/main" id="{A1E807CA-77F8-4651-928C-38D8BCFB1E42}"/>
                </a:ext>
              </a:extLst>
            </p:cNvPr>
            <p:cNvSpPr/>
            <p:nvPr/>
          </p:nvSpPr>
          <p:spPr>
            <a:xfrm>
              <a:off x="2881775" y="4691300"/>
              <a:ext cx="752025" cy="428425"/>
            </a:xfrm>
            <a:custGeom>
              <a:avLst/>
              <a:gdLst/>
              <a:ahLst/>
              <a:cxnLst/>
              <a:rect l="l" t="t" r="r" b="b"/>
              <a:pathLst>
                <a:path w="30081" h="17137" fill="none" extrusionOk="0">
                  <a:moveTo>
                    <a:pt x="30080" y="17136"/>
                  </a:moveTo>
                  <a:cubicBezTo>
                    <a:pt x="26831" y="13041"/>
                    <a:pt x="18163" y="4483"/>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52;p111">
              <a:extLst>
                <a:ext uri="{FF2B5EF4-FFF2-40B4-BE49-F238E27FC236}">
                  <a16:creationId xmlns:a16="http://schemas.microsoft.com/office/drawing/2014/main" id="{A9141A8C-0C45-48D0-88F5-F94584700460}"/>
                </a:ext>
              </a:extLst>
            </p:cNvPr>
            <p:cNvSpPr/>
            <p:nvPr/>
          </p:nvSpPr>
          <p:spPr>
            <a:xfrm>
              <a:off x="3008925" y="3497750"/>
              <a:ext cx="855550" cy="443225"/>
            </a:xfrm>
            <a:custGeom>
              <a:avLst/>
              <a:gdLst/>
              <a:ahLst/>
              <a:cxnLst/>
              <a:rect l="l" t="t" r="r" b="b"/>
              <a:pathLst>
                <a:path w="34222" h="17729" fill="none" extrusionOk="0">
                  <a:moveTo>
                    <a:pt x="34221" y="17728"/>
                  </a:moveTo>
                  <a:cubicBezTo>
                    <a:pt x="30971" y="13633"/>
                    <a:pt x="17499" y="2075"/>
                    <a:pt x="1"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53;p111">
              <a:extLst>
                <a:ext uri="{FF2B5EF4-FFF2-40B4-BE49-F238E27FC236}">
                  <a16:creationId xmlns:a16="http://schemas.microsoft.com/office/drawing/2014/main" id="{D8057D53-B797-4CBC-A2F0-7D0F7920C99C}"/>
                </a:ext>
              </a:extLst>
            </p:cNvPr>
            <p:cNvSpPr/>
            <p:nvPr/>
          </p:nvSpPr>
          <p:spPr>
            <a:xfrm>
              <a:off x="2897250" y="3563475"/>
              <a:ext cx="846650" cy="447650"/>
            </a:xfrm>
            <a:custGeom>
              <a:avLst/>
              <a:gdLst/>
              <a:ahLst/>
              <a:cxnLst/>
              <a:rect l="l" t="t" r="r" b="b"/>
              <a:pathLst>
                <a:path w="33866" h="17906" fill="none" extrusionOk="0">
                  <a:moveTo>
                    <a:pt x="33866" y="17905"/>
                  </a:moveTo>
                  <a:cubicBezTo>
                    <a:pt x="30615" y="13811"/>
                    <a:pt x="17700" y="2240"/>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54;p111">
              <a:extLst>
                <a:ext uri="{FF2B5EF4-FFF2-40B4-BE49-F238E27FC236}">
                  <a16:creationId xmlns:a16="http://schemas.microsoft.com/office/drawing/2014/main" id="{06F116EE-CB3F-4449-BABD-B1A8EFB93164}"/>
                </a:ext>
              </a:extLst>
            </p:cNvPr>
            <p:cNvSpPr/>
            <p:nvPr/>
          </p:nvSpPr>
          <p:spPr>
            <a:xfrm>
              <a:off x="2785575" y="3629200"/>
              <a:ext cx="837750" cy="452075"/>
            </a:xfrm>
            <a:custGeom>
              <a:avLst/>
              <a:gdLst/>
              <a:ahLst/>
              <a:cxnLst/>
              <a:rect l="l" t="t" r="r" b="b"/>
              <a:pathLst>
                <a:path w="33510" h="18083" fill="none" extrusionOk="0">
                  <a:moveTo>
                    <a:pt x="33510" y="18083"/>
                  </a:moveTo>
                  <a:cubicBezTo>
                    <a:pt x="30260" y="13988"/>
                    <a:pt x="17899" y="2406"/>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55;p111">
              <a:extLst>
                <a:ext uri="{FF2B5EF4-FFF2-40B4-BE49-F238E27FC236}">
                  <a16:creationId xmlns:a16="http://schemas.microsoft.com/office/drawing/2014/main" id="{1F161536-1C64-41EE-AF2D-0FF42AC9C9A0}"/>
                </a:ext>
              </a:extLst>
            </p:cNvPr>
            <p:cNvSpPr/>
            <p:nvPr/>
          </p:nvSpPr>
          <p:spPr>
            <a:xfrm>
              <a:off x="2673875" y="3694925"/>
              <a:ext cx="828900" cy="456500"/>
            </a:xfrm>
            <a:custGeom>
              <a:avLst/>
              <a:gdLst/>
              <a:ahLst/>
              <a:cxnLst/>
              <a:rect l="l" t="t" r="r" b="b"/>
              <a:pathLst>
                <a:path w="33156" h="18260" fill="none" extrusionOk="0">
                  <a:moveTo>
                    <a:pt x="33155" y="18260"/>
                  </a:moveTo>
                  <a:cubicBezTo>
                    <a:pt x="29906" y="14165"/>
                    <a:pt x="18101" y="2572"/>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56;p111">
              <a:extLst>
                <a:ext uri="{FF2B5EF4-FFF2-40B4-BE49-F238E27FC236}">
                  <a16:creationId xmlns:a16="http://schemas.microsoft.com/office/drawing/2014/main" id="{6A3A1CB3-0C28-40DD-A3D9-05A5DB26182E}"/>
                </a:ext>
              </a:extLst>
            </p:cNvPr>
            <p:cNvSpPr/>
            <p:nvPr/>
          </p:nvSpPr>
          <p:spPr>
            <a:xfrm>
              <a:off x="2562175" y="3760625"/>
              <a:ext cx="820050" cy="460950"/>
            </a:xfrm>
            <a:custGeom>
              <a:avLst/>
              <a:gdLst/>
              <a:ahLst/>
              <a:cxnLst/>
              <a:rect l="l" t="t" r="r" b="b"/>
              <a:pathLst>
                <a:path w="32802" h="18438" fill="none" extrusionOk="0">
                  <a:moveTo>
                    <a:pt x="32802" y="18437"/>
                  </a:moveTo>
                  <a:cubicBezTo>
                    <a:pt x="29551" y="14343"/>
                    <a:pt x="18301" y="2739"/>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57;p111">
              <a:extLst>
                <a:ext uri="{FF2B5EF4-FFF2-40B4-BE49-F238E27FC236}">
                  <a16:creationId xmlns:a16="http://schemas.microsoft.com/office/drawing/2014/main" id="{0D7CF743-C606-432D-BD64-4CDD054B0091}"/>
                </a:ext>
              </a:extLst>
            </p:cNvPr>
            <p:cNvSpPr/>
            <p:nvPr/>
          </p:nvSpPr>
          <p:spPr>
            <a:xfrm>
              <a:off x="2450500" y="3826325"/>
              <a:ext cx="811175" cy="465425"/>
            </a:xfrm>
            <a:custGeom>
              <a:avLst/>
              <a:gdLst/>
              <a:ahLst/>
              <a:cxnLst/>
              <a:rect l="l" t="t" r="r" b="b"/>
              <a:pathLst>
                <a:path w="32447" h="18617" fill="none" extrusionOk="0">
                  <a:moveTo>
                    <a:pt x="32446" y="18616"/>
                  </a:moveTo>
                  <a:cubicBezTo>
                    <a:pt x="29195" y="14521"/>
                    <a:pt x="18502" y="2906"/>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58;p111">
              <a:extLst>
                <a:ext uri="{FF2B5EF4-FFF2-40B4-BE49-F238E27FC236}">
                  <a16:creationId xmlns:a16="http://schemas.microsoft.com/office/drawing/2014/main" id="{DE49C7E4-B986-4FBD-8CC0-E92F5DAFF9A5}"/>
                </a:ext>
              </a:extLst>
            </p:cNvPr>
            <p:cNvSpPr/>
            <p:nvPr/>
          </p:nvSpPr>
          <p:spPr>
            <a:xfrm>
              <a:off x="2338800" y="3892050"/>
              <a:ext cx="802300" cy="469825"/>
            </a:xfrm>
            <a:custGeom>
              <a:avLst/>
              <a:gdLst/>
              <a:ahLst/>
              <a:cxnLst/>
              <a:rect l="l" t="t" r="r" b="b"/>
              <a:pathLst>
                <a:path w="32092" h="18793" fill="none" extrusionOk="0">
                  <a:moveTo>
                    <a:pt x="32091" y="18793"/>
                  </a:moveTo>
                  <a:cubicBezTo>
                    <a:pt x="28841" y="14698"/>
                    <a:pt x="18702" y="3072"/>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59;p111">
              <a:extLst>
                <a:ext uri="{FF2B5EF4-FFF2-40B4-BE49-F238E27FC236}">
                  <a16:creationId xmlns:a16="http://schemas.microsoft.com/office/drawing/2014/main" id="{12292543-71D5-4510-907B-EE26F60E7D2A}"/>
                </a:ext>
              </a:extLst>
            </p:cNvPr>
            <p:cNvSpPr/>
            <p:nvPr/>
          </p:nvSpPr>
          <p:spPr>
            <a:xfrm>
              <a:off x="2227100" y="3957775"/>
              <a:ext cx="793425" cy="474250"/>
            </a:xfrm>
            <a:custGeom>
              <a:avLst/>
              <a:gdLst/>
              <a:ahLst/>
              <a:cxnLst/>
              <a:rect l="l" t="t" r="r" b="b"/>
              <a:pathLst>
                <a:path w="31737" h="18970" fill="none" extrusionOk="0">
                  <a:moveTo>
                    <a:pt x="31737" y="18970"/>
                  </a:moveTo>
                  <a:cubicBezTo>
                    <a:pt x="28487" y="14876"/>
                    <a:pt x="18904" y="3238"/>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60;p111">
              <a:extLst>
                <a:ext uri="{FF2B5EF4-FFF2-40B4-BE49-F238E27FC236}">
                  <a16:creationId xmlns:a16="http://schemas.microsoft.com/office/drawing/2014/main" id="{0391FE70-5189-448E-8CEB-820FF7649C85}"/>
                </a:ext>
              </a:extLst>
            </p:cNvPr>
            <p:cNvSpPr/>
            <p:nvPr/>
          </p:nvSpPr>
          <p:spPr>
            <a:xfrm>
              <a:off x="2115425" y="4023500"/>
              <a:ext cx="784550" cy="478675"/>
            </a:xfrm>
            <a:custGeom>
              <a:avLst/>
              <a:gdLst/>
              <a:ahLst/>
              <a:cxnLst/>
              <a:rect l="l" t="t" r="r" b="b"/>
              <a:pathLst>
                <a:path w="31382" h="19147" fill="none" extrusionOk="0">
                  <a:moveTo>
                    <a:pt x="31381" y="19146"/>
                  </a:moveTo>
                  <a:cubicBezTo>
                    <a:pt x="28131" y="15052"/>
                    <a:pt x="19105" y="3403"/>
                    <a:pt x="1"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61;p111">
              <a:extLst>
                <a:ext uri="{FF2B5EF4-FFF2-40B4-BE49-F238E27FC236}">
                  <a16:creationId xmlns:a16="http://schemas.microsoft.com/office/drawing/2014/main" id="{8780D2C7-8ABD-463F-88C6-51E499833874}"/>
                </a:ext>
              </a:extLst>
            </p:cNvPr>
            <p:cNvSpPr/>
            <p:nvPr/>
          </p:nvSpPr>
          <p:spPr>
            <a:xfrm>
              <a:off x="2003750" y="4089225"/>
              <a:ext cx="775675" cy="483125"/>
            </a:xfrm>
            <a:custGeom>
              <a:avLst/>
              <a:gdLst/>
              <a:ahLst/>
              <a:cxnLst/>
              <a:rect l="l" t="t" r="r" b="b"/>
              <a:pathLst>
                <a:path w="31027" h="19325" fill="none" extrusionOk="0">
                  <a:moveTo>
                    <a:pt x="31026" y="19324"/>
                  </a:moveTo>
                  <a:cubicBezTo>
                    <a:pt x="27776" y="15229"/>
                    <a:pt x="19304" y="3570"/>
                    <a:pt x="0" y="0"/>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62;p111">
              <a:extLst>
                <a:ext uri="{FF2B5EF4-FFF2-40B4-BE49-F238E27FC236}">
                  <a16:creationId xmlns:a16="http://schemas.microsoft.com/office/drawing/2014/main" id="{0ADC2F9F-B6B5-4F61-9D51-F3E3FFD1147D}"/>
                </a:ext>
              </a:extLst>
            </p:cNvPr>
            <p:cNvSpPr/>
            <p:nvPr/>
          </p:nvSpPr>
          <p:spPr>
            <a:xfrm>
              <a:off x="1892050" y="4154900"/>
              <a:ext cx="766800" cy="487575"/>
            </a:xfrm>
            <a:custGeom>
              <a:avLst/>
              <a:gdLst/>
              <a:ahLst/>
              <a:cxnLst/>
              <a:rect l="l" t="t" r="r" b="b"/>
              <a:pathLst>
                <a:path w="30672" h="19503" fill="none" extrusionOk="0">
                  <a:moveTo>
                    <a:pt x="30672" y="19503"/>
                  </a:moveTo>
                  <a:cubicBezTo>
                    <a:pt x="27421" y="15408"/>
                    <a:pt x="19505" y="3738"/>
                    <a:pt x="0" y="1"/>
                  </a:cubicBezTo>
                </a:path>
              </a:pathLst>
            </a:custGeom>
            <a:noFill/>
            <a:ln w="7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63;p111">
              <a:extLst>
                <a:ext uri="{FF2B5EF4-FFF2-40B4-BE49-F238E27FC236}">
                  <a16:creationId xmlns:a16="http://schemas.microsoft.com/office/drawing/2014/main" id="{E6527C5A-3B0F-4F6A-BDDB-74A0929159A7}"/>
                </a:ext>
              </a:extLst>
            </p:cNvPr>
            <p:cNvSpPr/>
            <p:nvPr/>
          </p:nvSpPr>
          <p:spPr>
            <a:xfrm>
              <a:off x="3427925" y="2705300"/>
              <a:ext cx="2197050" cy="1359825"/>
            </a:xfrm>
            <a:custGeom>
              <a:avLst/>
              <a:gdLst/>
              <a:ahLst/>
              <a:cxnLst/>
              <a:rect l="l" t="t" r="r" b="b"/>
              <a:pathLst>
                <a:path w="87882" h="54393" extrusionOk="0">
                  <a:moveTo>
                    <a:pt x="35851" y="0"/>
                  </a:moveTo>
                  <a:cubicBezTo>
                    <a:pt x="34254" y="0"/>
                    <a:pt x="32570" y="389"/>
                    <a:pt x="31255" y="1149"/>
                  </a:cubicBezTo>
                  <a:lnTo>
                    <a:pt x="2001" y="18038"/>
                  </a:lnTo>
                  <a:cubicBezTo>
                    <a:pt x="706" y="18786"/>
                    <a:pt x="39" y="19741"/>
                    <a:pt x="18" y="20649"/>
                  </a:cubicBezTo>
                  <a:lnTo>
                    <a:pt x="13" y="20649"/>
                  </a:lnTo>
                  <a:lnTo>
                    <a:pt x="13" y="24332"/>
                  </a:lnTo>
                  <a:lnTo>
                    <a:pt x="18" y="24332"/>
                  </a:lnTo>
                  <a:cubicBezTo>
                    <a:pt x="1" y="25111"/>
                    <a:pt x="457" y="25857"/>
                    <a:pt x="1418" y="26412"/>
                  </a:cubicBezTo>
                  <a:lnTo>
                    <a:pt x="48474" y="53581"/>
                  </a:lnTo>
                  <a:cubicBezTo>
                    <a:pt x="49418" y="54125"/>
                    <a:pt x="50680" y="54392"/>
                    <a:pt x="52003" y="54392"/>
                  </a:cubicBezTo>
                  <a:cubicBezTo>
                    <a:pt x="53600" y="54392"/>
                    <a:pt x="55284" y="54003"/>
                    <a:pt x="56599" y="53243"/>
                  </a:cubicBezTo>
                  <a:lnTo>
                    <a:pt x="85854" y="36353"/>
                  </a:lnTo>
                  <a:cubicBezTo>
                    <a:pt x="87207" y="35573"/>
                    <a:pt x="87881" y="34566"/>
                    <a:pt x="87842" y="33620"/>
                  </a:cubicBezTo>
                  <a:lnTo>
                    <a:pt x="87842" y="30075"/>
                  </a:lnTo>
                  <a:lnTo>
                    <a:pt x="87837" y="30075"/>
                  </a:lnTo>
                  <a:cubicBezTo>
                    <a:pt x="87860" y="29290"/>
                    <a:pt x="87405" y="28538"/>
                    <a:pt x="86438" y="27980"/>
                  </a:cubicBezTo>
                  <a:lnTo>
                    <a:pt x="39381" y="813"/>
                  </a:lnTo>
                  <a:cubicBezTo>
                    <a:pt x="38437" y="268"/>
                    <a:pt x="37174" y="0"/>
                    <a:pt x="358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64;p111">
              <a:extLst>
                <a:ext uri="{FF2B5EF4-FFF2-40B4-BE49-F238E27FC236}">
                  <a16:creationId xmlns:a16="http://schemas.microsoft.com/office/drawing/2014/main" id="{203010E6-7FF1-4ED5-A3AF-A777FD9C4762}"/>
                </a:ext>
              </a:extLst>
            </p:cNvPr>
            <p:cNvSpPr/>
            <p:nvPr/>
          </p:nvSpPr>
          <p:spPr>
            <a:xfrm>
              <a:off x="3411275" y="2705275"/>
              <a:ext cx="2229675" cy="1267775"/>
            </a:xfrm>
            <a:custGeom>
              <a:avLst/>
              <a:gdLst/>
              <a:ahLst/>
              <a:cxnLst/>
              <a:rect l="l" t="t" r="r" b="b"/>
              <a:pathLst>
                <a:path w="89187" h="50711" extrusionOk="0">
                  <a:moveTo>
                    <a:pt x="36519" y="1"/>
                  </a:moveTo>
                  <a:cubicBezTo>
                    <a:pt x="34921" y="1"/>
                    <a:pt x="33237" y="390"/>
                    <a:pt x="31921" y="1150"/>
                  </a:cubicBezTo>
                  <a:lnTo>
                    <a:pt x="2667" y="18039"/>
                  </a:lnTo>
                  <a:cubicBezTo>
                    <a:pt x="262" y="19428"/>
                    <a:pt x="0" y="21528"/>
                    <a:pt x="2084" y="22731"/>
                  </a:cubicBezTo>
                  <a:lnTo>
                    <a:pt x="49140" y="49899"/>
                  </a:lnTo>
                  <a:cubicBezTo>
                    <a:pt x="50084" y="50444"/>
                    <a:pt x="51346" y="50711"/>
                    <a:pt x="52669" y="50711"/>
                  </a:cubicBezTo>
                  <a:cubicBezTo>
                    <a:pt x="54266" y="50711"/>
                    <a:pt x="55950" y="50322"/>
                    <a:pt x="57266" y="49562"/>
                  </a:cubicBezTo>
                  <a:lnTo>
                    <a:pt x="86520" y="32672"/>
                  </a:lnTo>
                  <a:cubicBezTo>
                    <a:pt x="88926" y="31284"/>
                    <a:pt x="89187" y="29183"/>
                    <a:pt x="87104" y="27981"/>
                  </a:cubicBezTo>
                  <a:lnTo>
                    <a:pt x="40047" y="812"/>
                  </a:lnTo>
                  <a:cubicBezTo>
                    <a:pt x="39104" y="268"/>
                    <a:pt x="37841" y="1"/>
                    <a:pt x="36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65;p111">
              <a:extLst>
                <a:ext uri="{FF2B5EF4-FFF2-40B4-BE49-F238E27FC236}">
                  <a16:creationId xmlns:a16="http://schemas.microsoft.com/office/drawing/2014/main" id="{F0CBBE7E-E6CA-4FC1-80B8-E01962ED9FB7}"/>
                </a:ext>
              </a:extLst>
            </p:cNvPr>
            <p:cNvSpPr/>
            <p:nvPr/>
          </p:nvSpPr>
          <p:spPr>
            <a:xfrm>
              <a:off x="4038850" y="2003200"/>
              <a:ext cx="1172500" cy="1600275"/>
            </a:xfrm>
            <a:custGeom>
              <a:avLst/>
              <a:gdLst/>
              <a:ahLst/>
              <a:cxnLst/>
              <a:rect l="l" t="t" r="r" b="b"/>
              <a:pathLst>
                <a:path w="46900" h="64011" extrusionOk="0">
                  <a:moveTo>
                    <a:pt x="22572" y="1"/>
                  </a:moveTo>
                  <a:lnTo>
                    <a:pt x="20137" y="1407"/>
                  </a:lnTo>
                  <a:lnTo>
                    <a:pt x="20137" y="28806"/>
                  </a:lnTo>
                  <a:cubicBezTo>
                    <a:pt x="20137" y="32638"/>
                    <a:pt x="17447" y="37296"/>
                    <a:pt x="14130" y="39212"/>
                  </a:cubicBezTo>
                  <a:lnTo>
                    <a:pt x="1375" y="46576"/>
                  </a:lnTo>
                  <a:cubicBezTo>
                    <a:pt x="616" y="47015"/>
                    <a:pt x="1" y="48079"/>
                    <a:pt x="1" y="48955"/>
                  </a:cubicBezTo>
                  <a:cubicBezTo>
                    <a:pt x="1" y="49167"/>
                    <a:pt x="39" y="49348"/>
                    <a:pt x="104" y="49494"/>
                  </a:cubicBezTo>
                  <a:lnTo>
                    <a:pt x="103" y="49494"/>
                  </a:lnTo>
                  <a:lnTo>
                    <a:pt x="104" y="49496"/>
                  </a:lnTo>
                  <a:cubicBezTo>
                    <a:pt x="241" y="49800"/>
                    <a:pt x="597" y="50169"/>
                    <a:pt x="993" y="50353"/>
                  </a:cubicBezTo>
                  <a:lnTo>
                    <a:pt x="24611" y="63823"/>
                  </a:lnTo>
                  <a:cubicBezTo>
                    <a:pt x="24740" y="63945"/>
                    <a:pt x="24906" y="64010"/>
                    <a:pt x="25097" y="64010"/>
                  </a:cubicBezTo>
                  <a:cubicBezTo>
                    <a:pt x="25279" y="64010"/>
                    <a:pt x="25484" y="63951"/>
                    <a:pt x="25702" y="63826"/>
                  </a:cubicBezTo>
                  <a:lnTo>
                    <a:pt x="38682" y="56332"/>
                  </a:lnTo>
                  <a:cubicBezTo>
                    <a:pt x="43220" y="53712"/>
                    <a:pt x="46899" y="47340"/>
                    <a:pt x="46899" y="42099"/>
                  </a:cubicBezTo>
                  <a:lnTo>
                    <a:pt x="46899" y="14078"/>
                  </a:lnTo>
                  <a:lnTo>
                    <a:pt x="44465" y="15484"/>
                  </a:lnTo>
                  <a:lnTo>
                    <a:pt x="22572" y="2815"/>
                  </a:lnTo>
                  <a:lnTo>
                    <a:pt x="22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66;p111">
              <a:extLst>
                <a:ext uri="{FF2B5EF4-FFF2-40B4-BE49-F238E27FC236}">
                  <a16:creationId xmlns:a16="http://schemas.microsoft.com/office/drawing/2014/main" id="{03F66506-44BA-4780-BA5B-BA177590ED83}"/>
                </a:ext>
              </a:extLst>
            </p:cNvPr>
            <p:cNvSpPr/>
            <p:nvPr/>
          </p:nvSpPr>
          <p:spPr>
            <a:xfrm>
              <a:off x="4042600" y="3151850"/>
              <a:ext cx="735450" cy="435600"/>
            </a:xfrm>
            <a:custGeom>
              <a:avLst/>
              <a:gdLst/>
              <a:ahLst/>
              <a:cxnLst/>
              <a:rect l="l" t="t" r="r" b="b"/>
              <a:pathLst>
                <a:path w="29418" h="17424" extrusionOk="0">
                  <a:moveTo>
                    <a:pt x="2315" y="1"/>
                  </a:moveTo>
                  <a:lnTo>
                    <a:pt x="1224" y="630"/>
                  </a:lnTo>
                  <a:cubicBezTo>
                    <a:pt x="687" y="941"/>
                    <a:pt x="227" y="1565"/>
                    <a:pt x="1" y="2215"/>
                  </a:cubicBezTo>
                  <a:lnTo>
                    <a:pt x="26344" y="17424"/>
                  </a:lnTo>
                  <a:lnTo>
                    <a:pt x="29418" y="15648"/>
                  </a:lnTo>
                  <a:lnTo>
                    <a:pt x="23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67;p111">
              <a:extLst>
                <a:ext uri="{FF2B5EF4-FFF2-40B4-BE49-F238E27FC236}">
                  <a16:creationId xmlns:a16="http://schemas.microsoft.com/office/drawing/2014/main" id="{A237465C-4A80-4509-BF79-C22C97375B4E}"/>
                </a:ext>
              </a:extLst>
            </p:cNvPr>
            <p:cNvSpPr/>
            <p:nvPr/>
          </p:nvSpPr>
          <p:spPr>
            <a:xfrm>
              <a:off x="4647050" y="2355150"/>
              <a:ext cx="564300" cy="1248400"/>
            </a:xfrm>
            <a:custGeom>
              <a:avLst/>
              <a:gdLst/>
              <a:ahLst/>
              <a:cxnLst/>
              <a:rect l="l" t="t" r="r" b="b"/>
              <a:pathLst>
                <a:path w="22572" h="49936" extrusionOk="0">
                  <a:moveTo>
                    <a:pt x="22571" y="0"/>
                  </a:moveTo>
                  <a:lnTo>
                    <a:pt x="20137" y="1406"/>
                  </a:lnTo>
                  <a:lnTo>
                    <a:pt x="20137" y="28806"/>
                  </a:lnTo>
                  <a:cubicBezTo>
                    <a:pt x="20137" y="32637"/>
                    <a:pt x="17447" y="37297"/>
                    <a:pt x="14130" y="39212"/>
                  </a:cubicBezTo>
                  <a:lnTo>
                    <a:pt x="1375" y="46576"/>
                  </a:lnTo>
                  <a:cubicBezTo>
                    <a:pt x="616" y="47014"/>
                    <a:pt x="1" y="48079"/>
                    <a:pt x="1" y="48956"/>
                  </a:cubicBezTo>
                  <a:cubicBezTo>
                    <a:pt x="1" y="49576"/>
                    <a:pt x="310" y="49935"/>
                    <a:pt x="760" y="49935"/>
                  </a:cubicBezTo>
                  <a:cubicBezTo>
                    <a:pt x="945" y="49935"/>
                    <a:pt x="1153" y="49875"/>
                    <a:pt x="1374" y="49748"/>
                  </a:cubicBezTo>
                  <a:lnTo>
                    <a:pt x="14354" y="42254"/>
                  </a:lnTo>
                  <a:cubicBezTo>
                    <a:pt x="18892" y="39634"/>
                    <a:pt x="22571" y="33262"/>
                    <a:pt x="22571" y="28021"/>
                  </a:cubicBezTo>
                  <a:lnTo>
                    <a:pt x="225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68;p111">
              <a:extLst>
                <a:ext uri="{FF2B5EF4-FFF2-40B4-BE49-F238E27FC236}">
                  <a16:creationId xmlns:a16="http://schemas.microsoft.com/office/drawing/2014/main" id="{8654E9D6-999C-4466-A118-43E94D48C5B8}"/>
                </a:ext>
              </a:extLst>
            </p:cNvPr>
            <p:cNvSpPr/>
            <p:nvPr/>
          </p:nvSpPr>
          <p:spPr>
            <a:xfrm>
              <a:off x="3613400" y="291600"/>
              <a:ext cx="2390650" cy="3157100"/>
            </a:xfrm>
            <a:custGeom>
              <a:avLst/>
              <a:gdLst/>
              <a:ahLst/>
              <a:cxnLst/>
              <a:rect l="l" t="t" r="r" b="b"/>
              <a:pathLst>
                <a:path w="95626" h="126284" extrusionOk="0">
                  <a:moveTo>
                    <a:pt x="1" y="0"/>
                  </a:moveTo>
                  <a:lnTo>
                    <a:pt x="1" y="71073"/>
                  </a:lnTo>
                  <a:lnTo>
                    <a:pt x="95626" y="126283"/>
                  </a:lnTo>
                  <a:lnTo>
                    <a:pt x="95626" y="5520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69;p111">
              <a:extLst>
                <a:ext uri="{FF2B5EF4-FFF2-40B4-BE49-F238E27FC236}">
                  <a16:creationId xmlns:a16="http://schemas.microsoft.com/office/drawing/2014/main" id="{D6D94F69-7AFD-4319-9C2E-4D1559E373A1}"/>
                </a:ext>
              </a:extLst>
            </p:cNvPr>
            <p:cNvSpPr/>
            <p:nvPr/>
          </p:nvSpPr>
          <p:spPr>
            <a:xfrm>
              <a:off x="3656075" y="495525"/>
              <a:ext cx="2305325" cy="2749225"/>
            </a:xfrm>
            <a:custGeom>
              <a:avLst/>
              <a:gdLst/>
              <a:ahLst/>
              <a:cxnLst/>
              <a:rect l="l" t="t" r="r" b="b"/>
              <a:pathLst>
                <a:path w="92213" h="109969" extrusionOk="0">
                  <a:moveTo>
                    <a:pt x="2260" y="0"/>
                  </a:moveTo>
                  <a:cubicBezTo>
                    <a:pt x="1081" y="0"/>
                    <a:pt x="1" y="943"/>
                    <a:pt x="1" y="2260"/>
                  </a:cubicBezTo>
                  <a:lnTo>
                    <a:pt x="1" y="57077"/>
                  </a:lnTo>
                  <a:cubicBezTo>
                    <a:pt x="1" y="57883"/>
                    <a:pt x="431" y="58628"/>
                    <a:pt x="1129" y="59030"/>
                  </a:cubicBezTo>
                  <a:lnTo>
                    <a:pt x="88828" y="109663"/>
                  </a:lnTo>
                  <a:cubicBezTo>
                    <a:pt x="89191" y="109873"/>
                    <a:pt x="89577" y="109969"/>
                    <a:pt x="89952" y="109969"/>
                  </a:cubicBezTo>
                  <a:cubicBezTo>
                    <a:pt x="91131" y="109969"/>
                    <a:pt x="92212" y="109027"/>
                    <a:pt x="92212" y="107709"/>
                  </a:cubicBezTo>
                  <a:lnTo>
                    <a:pt x="92212" y="52893"/>
                  </a:lnTo>
                  <a:cubicBezTo>
                    <a:pt x="92212" y="52086"/>
                    <a:pt x="91782" y="51341"/>
                    <a:pt x="91084" y="50938"/>
                  </a:cubicBezTo>
                  <a:lnTo>
                    <a:pt x="3385" y="306"/>
                  </a:lnTo>
                  <a:cubicBezTo>
                    <a:pt x="3021" y="96"/>
                    <a:pt x="2636" y="0"/>
                    <a:pt x="2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70;p111">
              <a:extLst>
                <a:ext uri="{FF2B5EF4-FFF2-40B4-BE49-F238E27FC236}">
                  <a16:creationId xmlns:a16="http://schemas.microsoft.com/office/drawing/2014/main" id="{03A76AA4-2DB2-43E4-8C06-3B60632645FB}"/>
                </a:ext>
              </a:extLst>
            </p:cNvPr>
            <p:cNvSpPr/>
            <p:nvPr/>
          </p:nvSpPr>
          <p:spPr>
            <a:xfrm>
              <a:off x="4038850" y="675300"/>
              <a:ext cx="1472350" cy="2350725"/>
            </a:xfrm>
            <a:custGeom>
              <a:avLst/>
              <a:gdLst/>
              <a:ahLst/>
              <a:cxnLst/>
              <a:rect l="l" t="t" r="r" b="b"/>
              <a:pathLst>
                <a:path w="58894" h="94029" extrusionOk="0">
                  <a:moveTo>
                    <a:pt x="1" y="0"/>
                  </a:moveTo>
                  <a:lnTo>
                    <a:pt x="1" y="60027"/>
                  </a:lnTo>
                  <a:lnTo>
                    <a:pt x="58893" y="94029"/>
                  </a:lnTo>
                  <a:lnTo>
                    <a:pt x="58893" y="340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71;p111">
              <a:extLst>
                <a:ext uri="{FF2B5EF4-FFF2-40B4-BE49-F238E27FC236}">
                  <a16:creationId xmlns:a16="http://schemas.microsoft.com/office/drawing/2014/main" id="{2EBE5F7A-2A03-4A57-BCEE-C2DD270B27E1}"/>
                </a:ext>
              </a:extLst>
            </p:cNvPr>
            <p:cNvSpPr/>
            <p:nvPr/>
          </p:nvSpPr>
          <p:spPr>
            <a:xfrm>
              <a:off x="4140100" y="869700"/>
              <a:ext cx="1269850" cy="895775"/>
            </a:xfrm>
            <a:custGeom>
              <a:avLst/>
              <a:gdLst/>
              <a:ahLst/>
              <a:cxnLst/>
              <a:rect l="l" t="t" r="r" b="b"/>
              <a:pathLst>
                <a:path w="50794" h="35831" extrusionOk="0">
                  <a:moveTo>
                    <a:pt x="0" y="1"/>
                  </a:moveTo>
                  <a:lnTo>
                    <a:pt x="0" y="6505"/>
                  </a:lnTo>
                  <a:lnTo>
                    <a:pt x="50794" y="35831"/>
                  </a:lnTo>
                  <a:lnTo>
                    <a:pt x="50794" y="2932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72;p111">
              <a:extLst>
                <a:ext uri="{FF2B5EF4-FFF2-40B4-BE49-F238E27FC236}">
                  <a16:creationId xmlns:a16="http://schemas.microsoft.com/office/drawing/2014/main" id="{36DD5600-E846-4620-915B-5A2EFB1D153C}"/>
                </a:ext>
              </a:extLst>
            </p:cNvPr>
            <p:cNvSpPr/>
            <p:nvPr/>
          </p:nvSpPr>
          <p:spPr>
            <a:xfrm>
              <a:off x="4140100" y="1142100"/>
              <a:ext cx="720425" cy="939275"/>
            </a:xfrm>
            <a:custGeom>
              <a:avLst/>
              <a:gdLst/>
              <a:ahLst/>
              <a:cxnLst/>
              <a:rect l="l" t="t" r="r" b="b"/>
              <a:pathLst>
                <a:path w="28817" h="37571" extrusionOk="0">
                  <a:moveTo>
                    <a:pt x="1106" y="0"/>
                  </a:moveTo>
                  <a:cubicBezTo>
                    <a:pt x="455" y="0"/>
                    <a:pt x="0" y="601"/>
                    <a:pt x="0" y="1607"/>
                  </a:cubicBezTo>
                  <a:lnTo>
                    <a:pt x="0" y="19328"/>
                  </a:lnTo>
                  <a:cubicBezTo>
                    <a:pt x="0" y="20678"/>
                    <a:pt x="821" y="22247"/>
                    <a:pt x="1835" y="22832"/>
                  </a:cubicBezTo>
                  <a:lnTo>
                    <a:pt x="26982" y="37350"/>
                  </a:lnTo>
                  <a:cubicBezTo>
                    <a:pt x="27240" y="37500"/>
                    <a:pt x="27487" y="37571"/>
                    <a:pt x="27710" y="37571"/>
                  </a:cubicBezTo>
                  <a:cubicBezTo>
                    <a:pt x="28361" y="37571"/>
                    <a:pt x="28816" y="36970"/>
                    <a:pt x="28816" y="35964"/>
                  </a:cubicBezTo>
                  <a:lnTo>
                    <a:pt x="28816" y="18243"/>
                  </a:lnTo>
                  <a:cubicBezTo>
                    <a:pt x="28816" y="16893"/>
                    <a:pt x="27995" y="15324"/>
                    <a:pt x="26982" y="14739"/>
                  </a:cubicBezTo>
                  <a:lnTo>
                    <a:pt x="1835" y="221"/>
                  </a:lnTo>
                  <a:cubicBezTo>
                    <a:pt x="1576" y="71"/>
                    <a:pt x="1329" y="0"/>
                    <a:pt x="1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73;p111">
              <a:extLst>
                <a:ext uri="{FF2B5EF4-FFF2-40B4-BE49-F238E27FC236}">
                  <a16:creationId xmlns:a16="http://schemas.microsoft.com/office/drawing/2014/main" id="{E9B1432F-2627-423B-8FF1-5C4556D4ABF7}"/>
                </a:ext>
              </a:extLst>
            </p:cNvPr>
            <p:cNvSpPr/>
            <p:nvPr/>
          </p:nvSpPr>
          <p:spPr>
            <a:xfrm>
              <a:off x="4198150" y="1411875"/>
              <a:ext cx="604300" cy="399725"/>
            </a:xfrm>
            <a:custGeom>
              <a:avLst/>
              <a:gdLst/>
              <a:ahLst/>
              <a:cxnLst/>
              <a:rect l="l" t="t" r="r" b="b"/>
              <a:pathLst>
                <a:path w="24172" h="15989" extrusionOk="0">
                  <a:moveTo>
                    <a:pt x="704" y="1"/>
                  </a:moveTo>
                  <a:cubicBezTo>
                    <a:pt x="291" y="1"/>
                    <a:pt x="0" y="382"/>
                    <a:pt x="0" y="1016"/>
                  </a:cubicBezTo>
                  <a:cubicBezTo>
                    <a:pt x="0" y="1869"/>
                    <a:pt x="523" y="2867"/>
                    <a:pt x="1162" y="3236"/>
                  </a:cubicBezTo>
                  <a:lnTo>
                    <a:pt x="23011" y="15850"/>
                  </a:lnTo>
                  <a:cubicBezTo>
                    <a:pt x="23173" y="15944"/>
                    <a:pt x="23328" y="15988"/>
                    <a:pt x="23469" y="15988"/>
                  </a:cubicBezTo>
                  <a:cubicBezTo>
                    <a:pt x="23881" y="15988"/>
                    <a:pt x="24171" y="15607"/>
                    <a:pt x="24171" y="14973"/>
                  </a:cubicBezTo>
                  <a:cubicBezTo>
                    <a:pt x="24171" y="14121"/>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74;p111">
              <a:extLst>
                <a:ext uri="{FF2B5EF4-FFF2-40B4-BE49-F238E27FC236}">
                  <a16:creationId xmlns:a16="http://schemas.microsoft.com/office/drawing/2014/main" id="{C10288C9-BD27-44C0-AD37-D44D086F0C6B}"/>
                </a:ext>
              </a:extLst>
            </p:cNvPr>
            <p:cNvSpPr/>
            <p:nvPr/>
          </p:nvSpPr>
          <p:spPr>
            <a:xfrm>
              <a:off x="4198150" y="1265250"/>
              <a:ext cx="604300" cy="399700"/>
            </a:xfrm>
            <a:custGeom>
              <a:avLst/>
              <a:gdLst/>
              <a:ahLst/>
              <a:cxnLst/>
              <a:rect l="l" t="t" r="r" b="b"/>
              <a:pathLst>
                <a:path w="24172" h="15988" extrusionOk="0">
                  <a:moveTo>
                    <a:pt x="704" y="1"/>
                  </a:moveTo>
                  <a:cubicBezTo>
                    <a:pt x="291" y="1"/>
                    <a:pt x="0" y="382"/>
                    <a:pt x="0" y="1016"/>
                  </a:cubicBezTo>
                  <a:cubicBezTo>
                    <a:pt x="0" y="1867"/>
                    <a:pt x="523" y="2866"/>
                    <a:pt x="1162" y="3235"/>
                  </a:cubicBezTo>
                  <a:lnTo>
                    <a:pt x="23011" y="15849"/>
                  </a:lnTo>
                  <a:cubicBezTo>
                    <a:pt x="23174" y="15943"/>
                    <a:pt x="23329" y="15988"/>
                    <a:pt x="23469" y="15988"/>
                  </a:cubicBezTo>
                  <a:cubicBezTo>
                    <a:pt x="23881" y="15988"/>
                    <a:pt x="24171" y="15607"/>
                    <a:pt x="24171" y="14972"/>
                  </a:cubicBezTo>
                  <a:cubicBezTo>
                    <a:pt x="24171" y="14120"/>
                    <a:pt x="23650" y="13123"/>
                    <a:pt x="23011" y="12753"/>
                  </a:cubicBezTo>
                  <a:lnTo>
                    <a:pt x="1162" y="139"/>
                  </a:lnTo>
                  <a:cubicBezTo>
                    <a:pt x="999" y="45"/>
                    <a:pt x="844" y="1"/>
                    <a:pt x="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75;p111">
              <a:extLst>
                <a:ext uri="{FF2B5EF4-FFF2-40B4-BE49-F238E27FC236}">
                  <a16:creationId xmlns:a16="http://schemas.microsoft.com/office/drawing/2014/main" id="{008DD1C7-C05C-4F1A-9BAD-917B6FB66403}"/>
                </a:ext>
              </a:extLst>
            </p:cNvPr>
            <p:cNvSpPr/>
            <p:nvPr/>
          </p:nvSpPr>
          <p:spPr>
            <a:xfrm>
              <a:off x="4198150" y="1565850"/>
              <a:ext cx="604300" cy="399700"/>
            </a:xfrm>
            <a:custGeom>
              <a:avLst/>
              <a:gdLst/>
              <a:ahLst/>
              <a:cxnLst/>
              <a:rect l="l" t="t" r="r" b="b"/>
              <a:pathLst>
                <a:path w="24172" h="15988" extrusionOk="0">
                  <a:moveTo>
                    <a:pt x="703" y="0"/>
                  </a:moveTo>
                  <a:cubicBezTo>
                    <a:pt x="291" y="0"/>
                    <a:pt x="0" y="382"/>
                    <a:pt x="0" y="1016"/>
                  </a:cubicBezTo>
                  <a:cubicBezTo>
                    <a:pt x="0" y="1867"/>
                    <a:pt x="523" y="2866"/>
                    <a:pt x="1162" y="3235"/>
                  </a:cubicBezTo>
                  <a:lnTo>
                    <a:pt x="23011" y="15849"/>
                  </a:lnTo>
                  <a:cubicBezTo>
                    <a:pt x="23174" y="15943"/>
                    <a:pt x="23329" y="15988"/>
                    <a:pt x="23469" y="15988"/>
                  </a:cubicBezTo>
                  <a:cubicBezTo>
                    <a:pt x="23881" y="15988"/>
                    <a:pt x="24171" y="15607"/>
                    <a:pt x="24171" y="14971"/>
                  </a:cubicBezTo>
                  <a:cubicBezTo>
                    <a:pt x="24171" y="14120"/>
                    <a:pt x="23650" y="13121"/>
                    <a:pt x="23011" y="12753"/>
                  </a:cubicBezTo>
                  <a:lnTo>
                    <a:pt x="1162" y="138"/>
                  </a:lnTo>
                  <a:cubicBezTo>
                    <a:pt x="999" y="44"/>
                    <a:pt x="844" y="0"/>
                    <a:pt x="7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76;p111">
              <a:extLst>
                <a:ext uri="{FF2B5EF4-FFF2-40B4-BE49-F238E27FC236}">
                  <a16:creationId xmlns:a16="http://schemas.microsoft.com/office/drawing/2014/main" id="{689B69A9-2299-4205-8FAF-633B5E8E4E7C}"/>
                </a:ext>
              </a:extLst>
            </p:cNvPr>
            <p:cNvSpPr/>
            <p:nvPr/>
          </p:nvSpPr>
          <p:spPr>
            <a:xfrm>
              <a:off x="4938200" y="1696200"/>
              <a:ext cx="471750" cy="609025"/>
            </a:xfrm>
            <a:custGeom>
              <a:avLst/>
              <a:gdLst/>
              <a:ahLst/>
              <a:cxnLst/>
              <a:rect l="l" t="t" r="r" b="b"/>
              <a:pathLst>
                <a:path w="18870" h="24361" extrusionOk="0">
                  <a:moveTo>
                    <a:pt x="5216" y="1"/>
                  </a:moveTo>
                  <a:cubicBezTo>
                    <a:pt x="4317" y="1"/>
                    <a:pt x="3488" y="208"/>
                    <a:pt x="2764" y="626"/>
                  </a:cubicBezTo>
                  <a:cubicBezTo>
                    <a:pt x="994" y="1647"/>
                    <a:pt x="1" y="3844"/>
                    <a:pt x="1" y="6734"/>
                  </a:cubicBezTo>
                  <a:cubicBezTo>
                    <a:pt x="1" y="9623"/>
                    <a:pt x="994" y="12968"/>
                    <a:pt x="2764" y="16033"/>
                  </a:cubicBezTo>
                  <a:cubicBezTo>
                    <a:pt x="4533" y="19097"/>
                    <a:pt x="6932" y="21630"/>
                    <a:pt x="9434" y="23075"/>
                  </a:cubicBezTo>
                  <a:cubicBezTo>
                    <a:pt x="10913" y="23928"/>
                    <a:pt x="12356" y="24361"/>
                    <a:pt x="13655" y="24361"/>
                  </a:cubicBezTo>
                  <a:cubicBezTo>
                    <a:pt x="14553" y="24361"/>
                    <a:pt x="15383" y="24154"/>
                    <a:pt x="16106" y="23736"/>
                  </a:cubicBezTo>
                  <a:cubicBezTo>
                    <a:pt x="17875" y="22715"/>
                    <a:pt x="18870" y="20517"/>
                    <a:pt x="18870" y="17628"/>
                  </a:cubicBezTo>
                  <a:cubicBezTo>
                    <a:pt x="18870" y="14738"/>
                    <a:pt x="17875" y="11394"/>
                    <a:pt x="16106" y="8329"/>
                  </a:cubicBezTo>
                  <a:cubicBezTo>
                    <a:pt x="14337" y="5265"/>
                    <a:pt x="11938" y="2731"/>
                    <a:pt x="9434" y="1287"/>
                  </a:cubicBezTo>
                  <a:cubicBezTo>
                    <a:pt x="7956" y="433"/>
                    <a:pt x="6514" y="1"/>
                    <a:pt x="5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77;p111">
              <a:extLst>
                <a:ext uri="{FF2B5EF4-FFF2-40B4-BE49-F238E27FC236}">
                  <a16:creationId xmlns:a16="http://schemas.microsoft.com/office/drawing/2014/main" id="{EC26E9F2-EDAC-4679-A45B-CE079656530D}"/>
                </a:ext>
              </a:extLst>
            </p:cNvPr>
            <p:cNvSpPr/>
            <p:nvPr/>
          </p:nvSpPr>
          <p:spPr>
            <a:xfrm>
              <a:off x="5085050" y="1885800"/>
              <a:ext cx="178050" cy="229900"/>
            </a:xfrm>
            <a:custGeom>
              <a:avLst/>
              <a:gdLst/>
              <a:ahLst/>
              <a:cxnLst/>
              <a:rect l="l" t="t" r="r" b="b"/>
              <a:pathLst>
                <a:path w="7122" h="9196" extrusionOk="0">
                  <a:moveTo>
                    <a:pt x="1971" y="0"/>
                  </a:moveTo>
                  <a:cubicBezTo>
                    <a:pt x="803" y="0"/>
                    <a:pt x="1" y="932"/>
                    <a:pt x="1" y="2543"/>
                  </a:cubicBezTo>
                  <a:cubicBezTo>
                    <a:pt x="1" y="4812"/>
                    <a:pt x="1595" y="7573"/>
                    <a:pt x="3562" y="8709"/>
                  </a:cubicBezTo>
                  <a:cubicBezTo>
                    <a:pt x="4133" y="9039"/>
                    <a:pt x="4673" y="9195"/>
                    <a:pt x="5151" y="9195"/>
                  </a:cubicBezTo>
                  <a:cubicBezTo>
                    <a:pt x="6319" y="9195"/>
                    <a:pt x="7122" y="8264"/>
                    <a:pt x="7122" y="6653"/>
                  </a:cubicBezTo>
                  <a:cubicBezTo>
                    <a:pt x="7122" y="4383"/>
                    <a:pt x="5527" y="1622"/>
                    <a:pt x="3562" y="487"/>
                  </a:cubicBezTo>
                  <a:cubicBezTo>
                    <a:pt x="2990" y="157"/>
                    <a:pt x="2450" y="0"/>
                    <a:pt x="1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78;p111">
              <a:extLst>
                <a:ext uri="{FF2B5EF4-FFF2-40B4-BE49-F238E27FC236}">
                  <a16:creationId xmlns:a16="http://schemas.microsoft.com/office/drawing/2014/main" id="{EC305BC2-BE08-4D25-A3BC-C86337CAC342}"/>
                </a:ext>
              </a:extLst>
            </p:cNvPr>
            <p:cNvSpPr/>
            <p:nvPr/>
          </p:nvSpPr>
          <p:spPr>
            <a:xfrm>
              <a:off x="4140100" y="1785050"/>
              <a:ext cx="1269850" cy="796925"/>
            </a:xfrm>
            <a:custGeom>
              <a:avLst/>
              <a:gdLst/>
              <a:ahLst/>
              <a:cxnLst/>
              <a:rect l="l" t="t" r="r" b="b"/>
              <a:pathLst>
                <a:path w="50794" h="31877" extrusionOk="0">
                  <a:moveTo>
                    <a:pt x="883" y="0"/>
                  </a:moveTo>
                  <a:cubicBezTo>
                    <a:pt x="365" y="0"/>
                    <a:pt x="0" y="479"/>
                    <a:pt x="0" y="1276"/>
                  </a:cubicBezTo>
                  <a:cubicBezTo>
                    <a:pt x="0" y="2344"/>
                    <a:pt x="656" y="3598"/>
                    <a:pt x="1458" y="4061"/>
                  </a:cubicBezTo>
                  <a:lnTo>
                    <a:pt x="49336" y="31703"/>
                  </a:lnTo>
                  <a:cubicBezTo>
                    <a:pt x="49540" y="31821"/>
                    <a:pt x="49735" y="31876"/>
                    <a:pt x="49911" y="31876"/>
                  </a:cubicBezTo>
                  <a:cubicBezTo>
                    <a:pt x="50429" y="31876"/>
                    <a:pt x="50794" y="31399"/>
                    <a:pt x="50794" y="30602"/>
                  </a:cubicBezTo>
                  <a:cubicBezTo>
                    <a:pt x="50794" y="29532"/>
                    <a:pt x="50137" y="28280"/>
                    <a:pt x="49336" y="27817"/>
                  </a:cubicBezTo>
                  <a:lnTo>
                    <a:pt x="1458" y="174"/>
                  </a:lnTo>
                  <a:cubicBezTo>
                    <a:pt x="1254" y="56"/>
                    <a:pt x="1059" y="0"/>
                    <a:pt x="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79;p111">
              <a:extLst>
                <a:ext uri="{FF2B5EF4-FFF2-40B4-BE49-F238E27FC236}">
                  <a16:creationId xmlns:a16="http://schemas.microsoft.com/office/drawing/2014/main" id="{B4A9CF11-FD51-46E7-8E1D-66BA53311EB8}"/>
                </a:ext>
              </a:extLst>
            </p:cNvPr>
            <p:cNvSpPr/>
            <p:nvPr/>
          </p:nvSpPr>
          <p:spPr>
            <a:xfrm>
              <a:off x="4140100" y="1982200"/>
              <a:ext cx="165075" cy="213175"/>
            </a:xfrm>
            <a:custGeom>
              <a:avLst/>
              <a:gdLst/>
              <a:ahLst/>
              <a:cxnLst/>
              <a:rect l="l" t="t" r="r" b="b"/>
              <a:pathLst>
                <a:path w="6603" h="8527" extrusionOk="0">
                  <a:moveTo>
                    <a:pt x="1826" y="1"/>
                  </a:moveTo>
                  <a:cubicBezTo>
                    <a:pt x="743" y="1"/>
                    <a:pt x="0" y="864"/>
                    <a:pt x="0" y="2358"/>
                  </a:cubicBezTo>
                  <a:cubicBezTo>
                    <a:pt x="0" y="4463"/>
                    <a:pt x="1478" y="7024"/>
                    <a:pt x="3301" y="8076"/>
                  </a:cubicBezTo>
                  <a:cubicBezTo>
                    <a:pt x="3831" y="8382"/>
                    <a:pt x="4332" y="8527"/>
                    <a:pt x="4776" y="8527"/>
                  </a:cubicBezTo>
                  <a:cubicBezTo>
                    <a:pt x="5859" y="8527"/>
                    <a:pt x="6603" y="7664"/>
                    <a:pt x="6603" y="6171"/>
                  </a:cubicBezTo>
                  <a:cubicBezTo>
                    <a:pt x="6603" y="4066"/>
                    <a:pt x="5124" y="1505"/>
                    <a:pt x="3301" y="452"/>
                  </a:cubicBezTo>
                  <a:cubicBezTo>
                    <a:pt x="2771" y="146"/>
                    <a:pt x="2270"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80;p111">
              <a:extLst>
                <a:ext uri="{FF2B5EF4-FFF2-40B4-BE49-F238E27FC236}">
                  <a16:creationId xmlns:a16="http://schemas.microsoft.com/office/drawing/2014/main" id="{661DACE1-EE99-4526-AE78-FAC5B18733C7}"/>
                </a:ext>
              </a:extLst>
            </p:cNvPr>
            <p:cNvSpPr/>
            <p:nvPr/>
          </p:nvSpPr>
          <p:spPr>
            <a:xfrm>
              <a:off x="4361025" y="2109775"/>
              <a:ext cx="165100" cy="213175"/>
            </a:xfrm>
            <a:custGeom>
              <a:avLst/>
              <a:gdLst/>
              <a:ahLst/>
              <a:cxnLst/>
              <a:rect l="l" t="t" r="r" b="b"/>
              <a:pathLst>
                <a:path w="6604" h="8527" extrusionOk="0">
                  <a:moveTo>
                    <a:pt x="1828" y="0"/>
                  </a:moveTo>
                  <a:cubicBezTo>
                    <a:pt x="745" y="0"/>
                    <a:pt x="1" y="864"/>
                    <a:pt x="1" y="2358"/>
                  </a:cubicBezTo>
                  <a:cubicBezTo>
                    <a:pt x="1" y="4463"/>
                    <a:pt x="1479" y="7023"/>
                    <a:pt x="3303" y="8076"/>
                  </a:cubicBezTo>
                  <a:cubicBezTo>
                    <a:pt x="3832" y="8382"/>
                    <a:pt x="4333" y="8527"/>
                    <a:pt x="4777" y="8527"/>
                  </a:cubicBezTo>
                  <a:cubicBezTo>
                    <a:pt x="5860" y="8527"/>
                    <a:pt x="6604" y="7663"/>
                    <a:pt x="6604" y="6169"/>
                  </a:cubicBezTo>
                  <a:cubicBezTo>
                    <a:pt x="6604" y="4065"/>
                    <a:pt x="5125" y="1505"/>
                    <a:pt x="3303" y="451"/>
                  </a:cubicBezTo>
                  <a:cubicBezTo>
                    <a:pt x="2773" y="145"/>
                    <a:pt x="2272" y="0"/>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81;p111">
              <a:extLst>
                <a:ext uri="{FF2B5EF4-FFF2-40B4-BE49-F238E27FC236}">
                  <a16:creationId xmlns:a16="http://schemas.microsoft.com/office/drawing/2014/main" id="{FBC52063-EFFE-4BDF-A09E-857B19FC6175}"/>
                </a:ext>
              </a:extLst>
            </p:cNvPr>
            <p:cNvSpPr/>
            <p:nvPr/>
          </p:nvSpPr>
          <p:spPr>
            <a:xfrm>
              <a:off x="4581975" y="2237350"/>
              <a:ext cx="165125" cy="213175"/>
            </a:xfrm>
            <a:custGeom>
              <a:avLst/>
              <a:gdLst/>
              <a:ahLst/>
              <a:cxnLst/>
              <a:rect l="l" t="t" r="r" b="b"/>
              <a:pathLst>
                <a:path w="6605" h="8527" extrusionOk="0">
                  <a:moveTo>
                    <a:pt x="1828" y="0"/>
                  </a:moveTo>
                  <a:cubicBezTo>
                    <a:pt x="745" y="0"/>
                    <a:pt x="1" y="864"/>
                    <a:pt x="1" y="2357"/>
                  </a:cubicBezTo>
                  <a:cubicBezTo>
                    <a:pt x="1" y="4463"/>
                    <a:pt x="1479" y="7023"/>
                    <a:pt x="3303" y="8075"/>
                  </a:cubicBezTo>
                  <a:cubicBezTo>
                    <a:pt x="3833" y="8381"/>
                    <a:pt x="4334" y="8527"/>
                    <a:pt x="4778" y="8527"/>
                  </a:cubicBezTo>
                  <a:cubicBezTo>
                    <a:pt x="5861" y="8527"/>
                    <a:pt x="6604" y="7663"/>
                    <a:pt x="6604" y="6169"/>
                  </a:cubicBezTo>
                  <a:cubicBezTo>
                    <a:pt x="6604" y="4065"/>
                    <a:pt x="5126" y="1504"/>
                    <a:pt x="3303" y="451"/>
                  </a:cubicBezTo>
                  <a:cubicBezTo>
                    <a:pt x="2773" y="145"/>
                    <a:pt x="2272"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82;p111">
              <a:extLst>
                <a:ext uri="{FF2B5EF4-FFF2-40B4-BE49-F238E27FC236}">
                  <a16:creationId xmlns:a16="http://schemas.microsoft.com/office/drawing/2014/main" id="{67AB4E85-8B3B-4190-A5B4-A6C5EBE59486}"/>
                </a:ext>
              </a:extLst>
            </p:cNvPr>
            <p:cNvSpPr/>
            <p:nvPr/>
          </p:nvSpPr>
          <p:spPr>
            <a:xfrm>
              <a:off x="4802950" y="2364925"/>
              <a:ext cx="165100" cy="213150"/>
            </a:xfrm>
            <a:custGeom>
              <a:avLst/>
              <a:gdLst/>
              <a:ahLst/>
              <a:cxnLst/>
              <a:rect l="l" t="t" r="r" b="b"/>
              <a:pathLst>
                <a:path w="6604" h="8526" extrusionOk="0">
                  <a:moveTo>
                    <a:pt x="1827" y="0"/>
                  </a:moveTo>
                  <a:cubicBezTo>
                    <a:pt x="744" y="0"/>
                    <a:pt x="0" y="864"/>
                    <a:pt x="0" y="2357"/>
                  </a:cubicBezTo>
                  <a:cubicBezTo>
                    <a:pt x="0" y="4463"/>
                    <a:pt x="1478" y="7023"/>
                    <a:pt x="3301" y="8075"/>
                  </a:cubicBezTo>
                  <a:cubicBezTo>
                    <a:pt x="3831" y="8381"/>
                    <a:pt x="4332" y="8526"/>
                    <a:pt x="4776" y="8526"/>
                  </a:cubicBezTo>
                  <a:cubicBezTo>
                    <a:pt x="5859" y="8526"/>
                    <a:pt x="6603" y="7663"/>
                    <a:pt x="6603" y="6169"/>
                  </a:cubicBezTo>
                  <a:cubicBezTo>
                    <a:pt x="6603" y="4064"/>
                    <a:pt x="5125" y="1504"/>
                    <a:pt x="3301" y="451"/>
                  </a:cubicBezTo>
                  <a:cubicBezTo>
                    <a:pt x="2772" y="145"/>
                    <a:pt x="2271" y="0"/>
                    <a:pt x="1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83;p111">
              <a:extLst>
                <a:ext uri="{FF2B5EF4-FFF2-40B4-BE49-F238E27FC236}">
                  <a16:creationId xmlns:a16="http://schemas.microsoft.com/office/drawing/2014/main" id="{D9403BE0-8377-4BCD-916A-668959DF6E0F}"/>
                </a:ext>
              </a:extLst>
            </p:cNvPr>
            <p:cNvSpPr/>
            <p:nvPr/>
          </p:nvSpPr>
          <p:spPr>
            <a:xfrm>
              <a:off x="5023900" y="2492475"/>
              <a:ext cx="165100" cy="213175"/>
            </a:xfrm>
            <a:custGeom>
              <a:avLst/>
              <a:gdLst/>
              <a:ahLst/>
              <a:cxnLst/>
              <a:rect l="l" t="t" r="r" b="b"/>
              <a:pathLst>
                <a:path w="6604" h="8527" extrusionOk="0">
                  <a:moveTo>
                    <a:pt x="1828" y="0"/>
                  </a:moveTo>
                  <a:cubicBezTo>
                    <a:pt x="744" y="0"/>
                    <a:pt x="0" y="864"/>
                    <a:pt x="0" y="2358"/>
                  </a:cubicBezTo>
                  <a:cubicBezTo>
                    <a:pt x="0" y="4463"/>
                    <a:pt x="1479" y="7024"/>
                    <a:pt x="3302" y="8076"/>
                  </a:cubicBezTo>
                  <a:cubicBezTo>
                    <a:pt x="3832" y="8382"/>
                    <a:pt x="4333" y="8527"/>
                    <a:pt x="4777" y="8527"/>
                  </a:cubicBezTo>
                  <a:cubicBezTo>
                    <a:pt x="5860" y="8527"/>
                    <a:pt x="6604" y="7664"/>
                    <a:pt x="6604" y="6170"/>
                  </a:cubicBezTo>
                  <a:cubicBezTo>
                    <a:pt x="6604" y="4065"/>
                    <a:pt x="5125" y="1505"/>
                    <a:pt x="3302" y="451"/>
                  </a:cubicBezTo>
                  <a:cubicBezTo>
                    <a:pt x="2772" y="145"/>
                    <a:pt x="2271" y="0"/>
                    <a:pt x="18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84;p111">
              <a:extLst>
                <a:ext uri="{FF2B5EF4-FFF2-40B4-BE49-F238E27FC236}">
                  <a16:creationId xmlns:a16="http://schemas.microsoft.com/office/drawing/2014/main" id="{41FF22FB-1B64-4C3B-96EB-D0653665C366}"/>
                </a:ext>
              </a:extLst>
            </p:cNvPr>
            <p:cNvSpPr/>
            <p:nvPr/>
          </p:nvSpPr>
          <p:spPr>
            <a:xfrm>
              <a:off x="6004025" y="1618075"/>
              <a:ext cx="93125" cy="1830625"/>
            </a:xfrm>
            <a:custGeom>
              <a:avLst/>
              <a:gdLst/>
              <a:ahLst/>
              <a:cxnLst/>
              <a:rect l="l" t="t" r="r" b="b"/>
              <a:pathLst>
                <a:path w="3725" h="73225" extrusionOk="0">
                  <a:moveTo>
                    <a:pt x="3724" y="1"/>
                  </a:moveTo>
                  <a:lnTo>
                    <a:pt x="1" y="2150"/>
                  </a:lnTo>
                  <a:lnTo>
                    <a:pt x="1" y="73224"/>
                  </a:lnTo>
                  <a:lnTo>
                    <a:pt x="3724" y="71074"/>
                  </a:lnTo>
                  <a:lnTo>
                    <a:pt x="3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85;p111">
              <a:extLst>
                <a:ext uri="{FF2B5EF4-FFF2-40B4-BE49-F238E27FC236}">
                  <a16:creationId xmlns:a16="http://schemas.microsoft.com/office/drawing/2014/main" id="{869F01EC-406C-4D5F-B8BC-9EB1C50811A1}"/>
                </a:ext>
              </a:extLst>
            </p:cNvPr>
            <p:cNvSpPr/>
            <p:nvPr/>
          </p:nvSpPr>
          <p:spPr>
            <a:xfrm>
              <a:off x="3613400" y="238125"/>
              <a:ext cx="2483750" cy="1433975"/>
            </a:xfrm>
            <a:custGeom>
              <a:avLst/>
              <a:gdLst/>
              <a:ahLst/>
              <a:cxnLst/>
              <a:rect l="l" t="t" r="r" b="b"/>
              <a:pathLst>
                <a:path w="99350" h="57359" extrusionOk="0">
                  <a:moveTo>
                    <a:pt x="3724" y="0"/>
                  </a:moveTo>
                  <a:lnTo>
                    <a:pt x="1" y="2149"/>
                  </a:lnTo>
                  <a:lnTo>
                    <a:pt x="95626" y="57358"/>
                  </a:lnTo>
                  <a:lnTo>
                    <a:pt x="99349" y="55209"/>
                  </a:lnTo>
                  <a:lnTo>
                    <a:pt x="37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86;p111">
              <a:extLst>
                <a:ext uri="{FF2B5EF4-FFF2-40B4-BE49-F238E27FC236}">
                  <a16:creationId xmlns:a16="http://schemas.microsoft.com/office/drawing/2014/main" id="{3A5A4853-FB77-4690-B14A-958F731A4DF6}"/>
                </a:ext>
              </a:extLst>
            </p:cNvPr>
            <p:cNvSpPr/>
            <p:nvPr/>
          </p:nvSpPr>
          <p:spPr>
            <a:xfrm>
              <a:off x="5244850" y="2649625"/>
              <a:ext cx="165100" cy="213175"/>
            </a:xfrm>
            <a:custGeom>
              <a:avLst/>
              <a:gdLst/>
              <a:ahLst/>
              <a:cxnLst/>
              <a:rect l="l" t="t" r="r" b="b"/>
              <a:pathLst>
                <a:path w="6604" h="8527" extrusionOk="0">
                  <a:moveTo>
                    <a:pt x="1828" y="0"/>
                  </a:moveTo>
                  <a:cubicBezTo>
                    <a:pt x="744" y="0"/>
                    <a:pt x="1" y="864"/>
                    <a:pt x="1" y="2358"/>
                  </a:cubicBezTo>
                  <a:cubicBezTo>
                    <a:pt x="1" y="4462"/>
                    <a:pt x="1478" y="7022"/>
                    <a:pt x="3302" y="8076"/>
                  </a:cubicBezTo>
                  <a:cubicBezTo>
                    <a:pt x="3832" y="8382"/>
                    <a:pt x="4332" y="8527"/>
                    <a:pt x="4776" y="8527"/>
                  </a:cubicBezTo>
                  <a:cubicBezTo>
                    <a:pt x="5860" y="8527"/>
                    <a:pt x="6604" y="7663"/>
                    <a:pt x="6604" y="6169"/>
                  </a:cubicBezTo>
                  <a:cubicBezTo>
                    <a:pt x="6604" y="4064"/>
                    <a:pt x="5125" y="1504"/>
                    <a:pt x="3302" y="451"/>
                  </a:cubicBezTo>
                  <a:cubicBezTo>
                    <a:pt x="2772" y="145"/>
                    <a:pt x="2271" y="0"/>
                    <a:pt x="18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005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8" name="Google Shape;558;p56"/>
          <p:cNvSpPr txBox="1">
            <a:spLocks noGrp="1"/>
          </p:cNvSpPr>
          <p:nvPr>
            <p:ph type="subTitle" idx="1"/>
          </p:nvPr>
        </p:nvSpPr>
        <p:spPr>
          <a:xfrm>
            <a:off x="3135275" y="1292396"/>
            <a:ext cx="2873450" cy="510300"/>
          </a:xfrm>
          <a:prstGeom prst="rect">
            <a:avLst/>
          </a:prstGeom>
        </p:spPr>
        <p:txBody>
          <a:bodyPr spcFirstLastPara="1" wrap="square" lIns="91425" tIns="91425" rIns="91425" bIns="91425" anchor="t" anchorCtr="0">
            <a:noAutofit/>
          </a:bodyPr>
          <a:lstStyle/>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1-System overview</a:t>
            </a:r>
          </a:p>
          <a:p>
            <a:pPr marL="0" indent="0" algn="l">
              <a:buClr>
                <a:schemeClr val="dk1"/>
              </a:buClr>
              <a:buSzPts val="1100"/>
            </a:pPr>
            <a:r>
              <a:rPr lang="ar-SA" sz="2000" dirty="0">
                <a:latin typeface="Times New Roman" panose="02020603050405020304" pitchFamily="18" charset="0"/>
                <a:cs typeface="Times New Roman" panose="02020603050405020304" pitchFamily="18" charset="0"/>
              </a:rPr>
              <a:t>2</a:t>
            </a:r>
            <a:r>
              <a:rPr lang="en-GB" sz="2000" dirty="0">
                <a:latin typeface="Times New Roman" panose="02020603050405020304" pitchFamily="18" charset="0"/>
                <a:cs typeface="Times New Roman" panose="02020603050405020304" pitchFamily="18" charset="0"/>
              </a:rPr>
              <a:t>-System objectives </a:t>
            </a:r>
          </a:p>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4-System diagram</a:t>
            </a:r>
          </a:p>
          <a:p>
            <a:pPr marL="0" indent="0" algn="l">
              <a:buClr>
                <a:schemeClr val="dk1"/>
              </a:buClr>
              <a:buSzPts val="1100"/>
            </a:pPr>
            <a:r>
              <a:rPr lang="ar-SA" sz="2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-Used technologies</a:t>
            </a:r>
            <a:endParaRPr lang="ar-SA" sz="2000" dirty="0">
              <a:latin typeface="Times New Roman" panose="02020603050405020304" pitchFamily="18" charset="0"/>
              <a:cs typeface="Times New Roman" panose="02020603050405020304" pitchFamily="18" charset="0"/>
            </a:endParaRPr>
          </a:p>
          <a:p>
            <a:pPr marL="0" indent="0" algn="l">
              <a:buClr>
                <a:schemeClr val="dk1"/>
              </a:buClr>
              <a:buSzPts val="1100"/>
            </a:pPr>
            <a:r>
              <a:rPr lang="en-US" sz="2000" dirty="0">
                <a:latin typeface="Times New Roman" panose="02020603050405020304" pitchFamily="18" charset="0"/>
                <a:cs typeface="Times New Roman" panose="02020603050405020304" pitchFamily="18" charset="0"/>
              </a:rPr>
              <a:t>5-Dataset </a:t>
            </a:r>
            <a:endParaRPr lang="en-GB" sz="2000" dirty="0">
              <a:latin typeface="Times New Roman" panose="02020603050405020304" pitchFamily="18" charset="0"/>
              <a:cs typeface="Times New Roman" panose="02020603050405020304" pitchFamily="18" charset="0"/>
            </a:endParaRPr>
          </a:p>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6-Project limitations </a:t>
            </a:r>
            <a:endParaRPr lang="ar-SA" sz="2000" dirty="0">
              <a:latin typeface="Times New Roman" panose="02020603050405020304" pitchFamily="18" charset="0"/>
              <a:cs typeface="Times New Roman" panose="02020603050405020304" pitchFamily="18" charset="0"/>
            </a:endParaRPr>
          </a:p>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7-Project scheduling</a:t>
            </a:r>
          </a:p>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8-UI/UX Designs</a:t>
            </a:r>
          </a:p>
          <a:p>
            <a:pPr marL="0" indent="0" algn="l">
              <a:buClr>
                <a:schemeClr val="dk1"/>
              </a:buClr>
              <a:buSzPts val="1100"/>
            </a:pPr>
            <a:r>
              <a:rPr lang="en-GB" sz="2000" dirty="0">
                <a:latin typeface="Times New Roman" panose="02020603050405020304" pitchFamily="18" charset="0"/>
                <a:cs typeface="Times New Roman" panose="02020603050405020304" pitchFamily="18" charset="0"/>
              </a:rPr>
              <a:t>9-Refrencess</a:t>
            </a:r>
          </a:p>
          <a:p>
            <a:pPr marL="0" indent="0" algn="l">
              <a:buClr>
                <a:schemeClr val="dk1"/>
              </a:buClr>
              <a:buSzPts val="1100"/>
            </a:pPr>
            <a:endParaRPr lang="ar-SA" sz="2000" dirty="0">
              <a:latin typeface="Times New Roman" panose="02020603050405020304" pitchFamily="18" charset="0"/>
              <a:cs typeface="Times New Roman" panose="02020603050405020304" pitchFamily="18" charset="0"/>
            </a:endParaRPr>
          </a:p>
        </p:txBody>
      </p:sp>
      <p:sp>
        <p:nvSpPr>
          <p:cNvPr id="557" name="Google Shape;557;p56"/>
          <p:cNvSpPr txBox="1">
            <a:spLocks noGrp="1"/>
          </p:cNvSpPr>
          <p:nvPr>
            <p:ph type="title" idx="4"/>
          </p:nvPr>
        </p:nvSpPr>
        <p:spPr>
          <a:xfrm>
            <a:off x="892225" y="229247"/>
            <a:ext cx="6736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b="1" dirty="0">
                <a:latin typeface="Times New Roman" panose="02020603050405020304" pitchFamily="18" charset="0"/>
                <a:cs typeface="Times New Roman" panose="02020603050405020304" pitchFamily="18" charset="0"/>
              </a:rPr>
              <a:t>Agenda </a:t>
            </a:r>
            <a:endParaRPr sz="3000" b="1" dirty="0">
              <a:latin typeface="Times New Roman" panose="02020603050405020304" pitchFamily="18" charset="0"/>
              <a:cs typeface="Times New Roman" panose="02020603050405020304" pitchFamily="18" charset="0"/>
            </a:endParaRPr>
          </a:p>
        </p:txBody>
      </p:sp>
      <p:sp>
        <p:nvSpPr>
          <p:cNvPr id="559" name="Google Shape;559;p56"/>
          <p:cNvSpPr/>
          <p:nvPr/>
        </p:nvSpPr>
        <p:spPr>
          <a:xfrm rot="3547717">
            <a:off x="298857" y="342656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56"/>
          <p:cNvGrpSpPr/>
          <p:nvPr/>
        </p:nvGrpSpPr>
        <p:grpSpPr>
          <a:xfrm>
            <a:off x="298833" y="337715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 name="Google Shape;564;p56"/>
          <p:cNvSpPr/>
          <p:nvPr/>
        </p:nvSpPr>
        <p:spPr>
          <a:xfrm rot="3547717">
            <a:off x="-242562" y="3736249"/>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wheel(1)">
                                      <p:cBhvr>
                                        <p:cTn id="7" dur="2000"/>
                                        <p:tgtEl>
                                          <p:spTgt spid="5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58">
                                            <p:txEl>
                                              <p:pRg st="0" end="0"/>
                                            </p:txEl>
                                          </p:spTgt>
                                        </p:tgtEl>
                                        <p:attrNameLst>
                                          <p:attrName>style.visibility</p:attrName>
                                        </p:attrNameLst>
                                      </p:cBhvr>
                                      <p:to>
                                        <p:strVal val="visible"/>
                                      </p:to>
                                    </p:set>
                                    <p:animEffect transition="in" filter="wipe(down)">
                                      <p:cBhvr>
                                        <p:cTn id="12" dur="500"/>
                                        <p:tgtEl>
                                          <p:spTgt spid="5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58">
                                            <p:txEl>
                                              <p:pRg st="1" end="1"/>
                                            </p:txEl>
                                          </p:spTgt>
                                        </p:tgtEl>
                                        <p:attrNameLst>
                                          <p:attrName>style.visibility</p:attrName>
                                        </p:attrNameLst>
                                      </p:cBhvr>
                                      <p:to>
                                        <p:strVal val="visible"/>
                                      </p:to>
                                    </p:set>
                                    <p:animEffect transition="in" filter="wipe(down)">
                                      <p:cBhvr>
                                        <p:cTn id="17" dur="500"/>
                                        <p:tgtEl>
                                          <p:spTgt spid="55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58">
                                            <p:txEl>
                                              <p:pRg st="2" end="2"/>
                                            </p:txEl>
                                          </p:spTgt>
                                        </p:tgtEl>
                                        <p:attrNameLst>
                                          <p:attrName>style.visibility</p:attrName>
                                        </p:attrNameLst>
                                      </p:cBhvr>
                                      <p:to>
                                        <p:strVal val="visible"/>
                                      </p:to>
                                    </p:set>
                                    <p:animEffect transition="in" filter="wipe(down)">
                                      <p:cBhvr>
                                        <p:cTn id="22" dur="500"/>
                                        <p:tgtEl>
                                          <p:spTgt spid="55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58">
                                            <p:txEl>
                                              <p:pRg st="3" end="3"/>
                                            </p:txEl>
                                          </p:spTgt>
                                        </p:tgtEl>
                                        <p:attrNameLst>
                                          <p:attrName>style.visibility</p:attrName>
                                        </p:attrNameLst>
                                      </p:cBhvr>
                                      <p:to>
                                        <p:strVal val="visible"/>
                                      </p:to>
                                    </p:set>
                                    <p:animEffect transition="in" filter="wipe(down)">
                                      <p:cBhvr>
                                        <p:cTn id="27" dur="500"/>
                                        <p:tgtEl>
                                          <p:spTgt spid="55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58">
                                            <p:txEl>
                                              <p:pRg st="4" end="4"/>
                                            </p:txEl>
                                          </p:spTgt>
                                        </p:tgtEl>
                                        <p:attrNameLst>
                                          <p:attrName>style.visibility</p:attrName>
                                        </p:attrNameLst>
                                      </p:cBhvr>
                                      <p:to>
                                        <p:strVal val="visible"/>
                                      </p:to>
                                    </p:set>
                                    <p:animEffect transition="in" filter="wipe(down)">
                                      <p:cBhvr>
                                        <p:cTn id="32" dur="500"/>
                                        <p:tgtEl>
                                          <p:spTgt spid="55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58">
                                            <p:txEl>
                                              <p:pRg st="5" end="5"/>
                                            </p:txEl>
                                          </p:spTgt>
                                        </p:tgtEl>
                                        <p:attrNameLst>
                                          <p:attrName>style.visibility</p:attrName>
                                        </p:attrNameLst>
                                      </p:cBhvr>
                                      <p:to>
                                        <p:strVal val="visible"/>
                                      </p:to>
                                    </p:set>
                                    <p:animEffect transition="in" filter="wipe(down)">
                                      <p:cBhvr>
                                        <p:cTn id="37" dur="500"/>
                                        <p:tgtEl>
                                          <p:spTgt spid="55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58">
                                            <p:txEl>
                                              <p:pRg st="6" end="6"/>
                                            </p:txEl>
                                          </p:spTgt>
                                        </p:tgtEl>
                                        <p:attrNameLst>
                                          <p:attrName>style.visibility</p:attrName>
                                        </p:attrNameLst>
                                      </p:cBhvr>
                                      <p:to>
                                        <p:strVal val="visible"/>
                                      </p:to>
                                    </p:set>
                                    <p:animEffect transition="in" filter="wipe(down)">
                                      <p:cBhvr>
                                        <p:cTn id="42" dur="500"/>
                                        <p:tgtEl>
                                          <p:spTgt spid="55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58">
                                            <p:txEl>
                                              <p:pRg st="7" end="7"/>
                                            </p:txEl>
                                          </p:spTgt>
                                        </p:tgtEl>
                                        <p:attrNameLst>
                                          <p:attrName>style.visibility</p:attrName>
                                        </p:attrNameLst>
                                      </p:cBhvr>
                                      <p:to>
                                        <p:strVal val="visible"/>
                                      </p:to>
                                    </p:set>
                                    <p:animEffect transition="in" filter="wipe(down)">
                                      <p:cBhvr>
                                        <p:cTn id="47" dur="500"/>
                                        <p:tgtEl>
                                          <p:spTgt spid="55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58">
                                            <p:txEl>
                                              <p:pRg st="8" end="8"/>
                                            </p:txEl>
                                          </p:spTgt>
                                        </p:tgtEl>
                                        <p:attrNameLst>
                                          <p:attrName>style.visibility</p:attrName>
                                        </p:attrNameLst>
                                      </p:cBhvr>
                                      <p:to>
                                        <p:strVal val="visible"/>
                                      </p:to>
                                    </p:set>
                                    <p:animEffect transition="in" filter="wipe(down)">
                                      <p:cBhvr>
                                        <p:cTn id="52" dur="500"/>
                                        <p:tgtEl>
                                          <p:spTgt spid="55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 grpId="0" build="p"/>
      <p:bldP spid="5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2A8A1D-8259-41E2-81C1-3E18579023C7}"/>
              </a:ext>
            </a:extLst>
          </p:cNvPr>
          <p:cNvPicPr>
            <a:picLocks noChangeAspect="1"/>
          </p:cNvPicPr>
          <p:nvPr/>
        </p:nvPicPr>
        <p:blipFill>
          <a:blip r:embed="rId2"/>
          <a:stretch>
            <a:fillRect/>
          </a:stretch>
        </p:blipFill>
        <p:spPr>
          <a:xfrm>
            <a:off x="1503045" y="795337"/>
            <a:ext cx="5772150" cy="3552825"/>
          </a:xfrm>
          <a:prstGeom prst="rect">
            <a:avLst/>
          </a:prstGeom>
        </p:spPr>
      </p:pic>
      <p:pic>
        <p:nvPicPr>
          <p:cNvPr id="10" name="Picture 9">
            <a:extLst>
              <a:ext uri="{FF2B5EF4-FFF2-40B4-BE49-F238E27FC236}">
                <a16:creationId xmlns:a16="http://schemas.microsoft.com/office/drawing/2014/main" id="{0FB5CD58-0EAA-4F3E-896D-B5372C1C6192}"/>
              </a:ext>
            </a:extLst>
          </p:cNvPr>
          <p:cNvPicPr>
            <a:picLocks noChangeAspect="1"/>
          </p:cNvPicPr>
          <p:nvPr/>
        </p:nvPicPr>
        <p:blipFill>
          <a:blip r:embed="rId3"/>
          <a:stretch>
            <a:fillRect/>
          </a:stretch>
        </p:blipFill>
        <p:spPr>
          <a:xfrm>
            <a:off x="1183005" y="438149"/>
            <a:ext cx="7448550" cy="4267200"/>
          </a:xfrm>
          <a:prstGeom prst="rect">
            <a:avLst/>
          </a:prstGeom>
        </p:spPr>
      </p:pic>
      <p:pic>
        <p:nvPicPr>
          <p:cNvPr id="12" name="Picture 11">
            <a:extLst>
              <a:ext uri="{FF2B5EF4-FFF2-40B4-BE49-F238E27FC236}">
                <a16:creationId xmlns:a16="http://schemas.microsoft.com/office/drawing/2014/main" id="{F274AFFC-36DF-432D-A7A7-2970D6281EB8}"/>
              </a:ext>
            </a:extLst>
          </p:cNvPr>
          <p:cNvPicPr>
            <a:picLocks noChangeAspect="1"/>
          </p:cNvPicPr>
          <p:nvPr/>
        </p:nvPicPr>
        <p:blipFill>
          <a:blip r:embed="rId4"/>
          <a:stretch>
            <a:fillRect/>
          </a:stretch>
        </p:blipFill>
        <p:spPr>
          <a:xfrm>
            <a:off x="1040130" y="461961"/>
            <a:ext cx="7591425" cy="4219575"/>
          </a:xfrm>
          <a:prstGeom prst="rect">
            <a:avLst/>
          </a:prstGeom>
        </p:spPr>
      </p:pic>
      <p:pic>
        <p:nvPicPr>
          <p:cNvPr id="14" name="Picture 13">
            <a:extLst>
              <a:ext uri="{FF2B5EF4-FFF2-40B4-BE49-F238E27FC236}">
                <a16:creationId xmlns:a16="http://schemas.microsoft.com/office/drawing/2014/main" id="{047BF8D6-C814-42BD-B717-87B2310674A9}"/>
              </a:ext>
            </a:extLst>
          </p:cNvPr>
          <p:cNvPicPr>
            <a:picLocks noChangeAspect="1"/>
          </p:cNvPicPr>
          <p:nvPr/>
        </p:nvPicPr>
        <p:blipFill>
          <a:blip r:embed="rId5"/>
          <a:stretch>
            <a:fillRect/>
          </a:stretch>
        </p:blipFill>
        <p:spPr>
          <a:xfrm>
            <a:off x="1078230" y="461961"/>
            <a:ext cx="7553325" cy="4267200"/>
          </a:xfrm>
          <a:prstGeom prst="rect">
            <a:avLst/>
          </a:prstGeom>
        </p:spPr>
      </p:pic>
      <p:pic>
        <p:nvPicPr>
          <p:cNvPr id="16" name="Picture 15">
            <a:extLst>
              <a:ext uri="{FF2B5EF4-FFF2-40B4-BE49-F238E27FC236}">
                <a16:creationId xmlns:a16="http://schemas.microsoft.com/office/drawing/2014/main" id="{05266332-D8F2-4F19-A9AF-D9C5407D14F8}"/>
              </a:ext>
            </a:extLst>
          </p:cNvPr>
          <p:cNvPicPr>
            <a:picLocks noChangeAspect="1"/>
          </p:cNvPicPr>
          <p:nvPr/>
        </p:nvPicPr>
        <p:blipFill>
          <a:blip r:embed="rId6"/>
          <a:stretch>
            <a:fillRect/>
          </a:stretch>
        </p:blipFill>
        <p:spPr>
          <a:xfrm>
            <a:off x="1676400" y="142875"/>
            <a:ext cx="5791200" cy="4857750"/>
          </a:xfrm>
          <a:prstGeom prst="rect">
            <a:avLst/>
          </a:prstGeom>
        </p:spPr>
      </p:pic>
      <p:pic>
        <p:nvPicPr>
          <p:cNvPr id="18" name="Picture 17">
            <a:extLst>
              <a:ext uri="{FF2B5EF4-FFF2-40B4-BE49-F238E27FC236}">
                <a16:creationId xmlns:a16="http://schemas.microsoft.com/office/drawing/2014/main" id="{5D41D19A-7C8A-40EA-8E8B-3470C9B90986}"/>
              </a:ext>
            </a:extLst>
          </p:cNvPr>
          <p:cNvPicPr>
            <a:picLocks noChangeAspect="1"/>
          </p:cNvPicPr>
          <p:nvPr/>
        </p:nvPicPr>
        <p:blipFill>
          <a:blip r:embed="rId7"/>
          <a:stretch>
            <a:fillRect/>
          </a:stretch>
        </p:blipFill>
        <p:spPr>
          <a:xfrm>
            <a:off x="1624012" y="204787"/>
            <a:ext cx="5895975" cy="4733925"/>
          </a:xfrm>
          <a:prstGeom prst="rect">
            <a:avLst/>
          </a:prstGeom>
        </p:spPr>
      </p:pic>
      <p:pic>
        <p:nvPicPr>
          <p:cNvPr id="20" name="Picture 19">
            <a:extLst>
              <a:ext uri="{FF2B5EF4-FFF2-40B4-BE49-F238E27FC236}">
                <a16:creationId xmlns:a16="http://schemas.microsoft.com/office/drawing/2014/main" id="{AABED6FD-07F8-47D7-B548-3681C8963107}"/>
              </a:ext>
            </a:extLst>
          </p:cNvPr>
          <p:cNvPicPr>
            <a:picLocks noChangeAspect="1"/>
          </p:cNvPicPr>
          <p:nvPr/>
        </p:nvPicPr>
        <p:blipFill>
          <a:blip r:embed="rId8"/>
          <a:stretch>
            <a:fillRect/>
          </a:stretch>
        </p:blipFill>
        <p:spPr>
          <a:xfrm>
            <a:off x="762000" y="342900"/>
            <a:ext cx="7620000" cy="4457700"/>
          </a:xfrm>
          <a:prstGeom prst="rect">
            <a:avLst/>
          </a:prstGeom>
        </p:spPr>
      </p:pic>
      <p:pic>
        <p:nvPicPr>
          <p:cNvPr id="22" name="Picture 21">
            <a:extLst>
              <a:ext uri="{FF2B5EF4-FFF2-40B4-BE49-F238E27FC236}">
                <a16:creationId xmlns:a16="http://schemas.microsoft.com/office/drawing/2014/main" id="{4307D349-A984-4B77-A6A5-AB9D7570974D}"/>
              </a:ext>
            </a:extLst>
          </p:cNvPr>
          <p:cNvPicPr>
            <a:picLocks noChangeAspect="1"/>
          </p:cNvPicPr>
          <p:nvPr/>
        </p:nvPicPr>
        <p:blipFill>
          <a:blip r:embed="rId9"/>
          <a:stretch>
            <a:fillRect/>
          </a:stretch>
        </p:blipFill>
        <p:spPr>
          <a:xfrm>
            <a:off x="762000" y="114300"/>
            <a:ext cx="7629525" cy="4914900"/>
          </a:xfrm>
          <a:prstGeom prst="rect">
            <a:avLst/>
          </a:prstGeom>
        </p:spPr>
      </p:pic>
      <p:pic>
        <p:nvPicPr>
          <p:cNvPr id="24" name="Picture 23">
            <a:extLst>
              <a:ext uri="{FF2B5EF4-FFF2-40B4-BE49-F238E27FC236}">
                <a16:creationId xmlns:a16="http://schemas.microsoft.com/office/drawing/2014/main" id="{A172153C-EA09-46FD-B3CC-8376E93F9A8A}"/>
              </a:ext>
            </a:extLst>
          </p:cNvPr>
          <p:cNvPicPr>
            <a:picLocks noChangeAspect="1"/>
          </p:cNvPicPr>
          <p:nvPr/>
        </p:nvPicPr>
        <p:blipFill>
          <a:blip r:embed="rId10"/>
          <a:stretch>
            <a:fillRect/>
          </a:stretch>
        </p:blipFill>
        <p:spPr>
          <a:xfrm>
            <a:off x="888021" y="142875"/>
            <a:ext cx="7503504" cy="4857750"/>
          </a:xfrm>
          <a:prstGeom prst="rect">
            <a:avLst/>
          </a:prstGeom>
        </p:spPr>
      </p:pic>
      <p:pic>
        <p:nvPicPr>
          <p:cNvPr id="26" name="Picture 25">
            <a:extLst>
              <a:ext uri="{FF2B5EF4-FFF2-40B4-BE49-F238E27FC236}">
                <a16:creationId xmlns:a16="http://schemas.microsoft.com/office/drawing/2014/main" id="{D98013F6-E0C6-4A91-9BE2-75555F513994}"/>
              </a:ext>
            </a:extLst>
          </p:cNvPr>
          <p:cNvPicPr>
            <a:picLocks noChangeAspect="1"/>
          </p:cNvPicPr>
          <p:nvPr/>
        </p:nvPicPr>
        <p:blipFill>
          <a:blip r:embed="rId11"/>
          <a:stretch>
            <a:fillRect/>
          </a:stretch>
        </p:blipFill>
        <p:spPr>
          <a:xfrm>
            <a:off x="888021" y="314325"/>
            <a:ext cx="7553326" cy="4448177"/>
          </a:xfrm>
          <a:prstGeom prst="rect">
            <a:avLst/>
          </a:prstGeom>
        </p:spPr>
      </p:pic>
      <p:pic>
        <p:nvPicPr>
          <p:cNvPr id="28" name="Picture 27">
            <a:extLst>
              <a:ext uri="{FF2B5EF4-FFF2-40B4-BE49-F238E27FC236}">
                <a16:creationId xmlns:a16="http://schemas.microsoft.com/office/drawing/2014/main" id="{04C771DE-A9CD-4CA8-8D9C-98C5F81FDB6C}"/>
              </a:ext>
            </a:extLst>
          </p:cNvPr>
          <p:cNvPicPr>
            <a:picLocks noChangeAspect="1"/>
          </p:cNvPicPr>
          <p:nvPr/>
        </p:nvPicPr>
        <p:blipFill>
          <a:blip r:embed="rId12"/>
          <a:stretch>
            <a:fillRect/>
          </a:stretch>
        </p:blipFill>
        <p:spPr>
          <a:xfrm>
            <a:off x="838199" y="314325"/>
            <a:ext cx="7227571" cy="4565108"/>
          </a:xfrm>
          <a:prstGeom prst="rect">
            <a:avLst/>
          </a:prstGeom>
        </p:spPr>
      </p:pic>
      <p:pic>
        <p:nvPicPr>
          <p:cNvPr id="30" name="Picture 29">
            <a:extLst>
              <a:ext uri="{FF2B5EF4-FFF2-40B4-BE49-F238E27FC236}">
                <a16:creationId xmlns:a16="http://schemas.microsoft.com/office/drawing/2014/main" id="{4F488E3B-81B5-4E87-BC09-E2DE6F1784B3}"/>
              </a:ext>
            </a:extLst>
          </p:cNvPr>
          <p:cNvPicPr>
            <a:picLocks noChangeAspect="1"/>
          </p:cNvPicPr>
          <p:nvPr/>
        </p:nvPicPr>
        <p:blipFill>
          <a:blip r:embed="rId13"/>
          <a:stretch>
            <a:fillRect/>
          </a:stretch>
        </p:blipFill>
        <p:spPr>
          <a:xfrm>
            <a:off x="980894" y="118116"/>
            <a:ext cx="7324907" cy="4682484"/>
          </a:xfrm>
          <a:prstGeom prst="rect">
            <a:avLst/>
          </a:prstGeom>
        </p:spPr>
      </p:pic>
      <p:pic>
        <p:nvPicPr>
          <p:cNvPr id="32" name="Picture 31">
            <a:extLst>
              <a:ext uri="{FF2B5EF4-FFF2-40B4-BE49-F238E27FC236}">
                <a16:creationId xmlns:a16="http://schemas.microsoft.com/office/drawing/2014/main" id="{EF591866-40EB-49B8-A097-86C7F2072C0A}"/>
              </a:ext>
            </a:extLst>
          </p:cNvPr>
          <p:cNvPicPr>
            <a:picLocks noChangeAspect="1"/>
          </p:cNvPicPr>
          <p:nvPr/>
        </p:nvPicPr>
        <p:blipFill>
          <a:blip r:embed="rId14"/>
          <a:stretch>
            <a:fillRect/>
          </a:stretch>
        </p:blipFill>
        <p:spPr>
          <a:xfrm>
            <a:off x="783798" y="209950"/>
            <a:ext cx="7379308" cy="4652562"/>
          </a:xfrm>
          <a:prstGeom prst="rect">
            <a:avLst/>
          </a:prstGeom>
        </p:spPr>
      </p:pic>
      <p:pic>
        <p:nvPicPr>
          <p:cNvPr id="34" name="Picture 33">
            <a:extLst>
              <a:ext uri="{FF2B5EF4-FFF2-40B4-BE49-F238E27FC236}">
                <a16:creationId xmlns:a16="http://schemas.microsoft.com/office/drawing/2014/main" id="{8848091E-B901-4130-9C3B-3BA8BF2B8DF0}"/>
              </a:ext>
            </a:extLst>
          </p:cNvPr>
          <p:cNvPicPr>
            <a:picLocks noChangeAspect="1"/>
          </p:cNvPicPr>
          <p:nvPr/>
        </p:nvPicPr>
        <p:blipFill>
          <a:blip r:embed="rId15"/>
          <a:stretch>
            <a:fillRect/>
          </a:stretch>
        </p:blipFill>
        <p:spPr>
          <a:xfrm>
            <a:off x="859926" y="323848"/>
            <a:ext cx="7205844" cy="4381501"/>
          </a:xfrm>
          <a:prstGeom prst="rect">
            <a:avLst/>
          </a:prstGeom>
        </p:spPr>
      </p:pic>
      <p:pic>
        <p:nvPicPr>
          <p:cNvPr id="36" name="Picture 35">
            <a:extLst>
              <a:ext uri="{FF2B5EF4-FFF2-40B4-BE49-F238E27FC236}">
                <a16:creationId xmlns:a16="http://schemas.microsoft.com/office/drawing/2014/main" id="{ADC19FD0-9D8A-4653-8ABC-AF2F6454F2F5}"/>
              </a:ext>
            </a:extLst>
          </p:cNvPr>
          <p:cNvPicPr>
            <a:picLocks noChangeAspect="1"/>
          </p:cNvPicPr>
          <p:nvPr/>
        </p:nvPicPr>
        <p:blipFill>
          <a:blip r:embed="rId16"/>
          <a:stretch>
            <a:fillRect/>
          </a:stretch>
        </p:blipFill>
        <p:spPr>
          <a:xfrm>
            <a:off x="888021" y="366710"/>
            <a:ext cx="7072974" cy="4471589"/>
          </a:xfrm>
          <a:prstGeom prst="rect">
            <a:avLst/>
          </a:prstGeom>
        </p:spPr>
      </p:pic>
      <p:pic>
        <p:nvPicPr>
          <p:cNvPr id="38" name="Picture 37">
            <a:extLst>
              <a:ext uri="{FF2B5EF4-FFF2-40B4-BE49-F238E27FC236}">
                <a16:creationId xmlns:a16="http://schemas.microsoft.com/office/drawing/2014/main" id="{9D2D8E7A-29F3-47E9-BDD8-C34327FC1D9C}"/>
              </a:ext>
            </a:extLst>
          </p:cNvPr>
          <p:cNvPicPr>
            <a:picLocks noChangeAspect="1"/>
          </p:cNvPicPr>
          <p:nvPr/>
        </p:nvPicPr>
        <p:blipFill>
          <a:blip r:embed="rId17"/>
          <a:stretch>
            <a:fillRect/>
          </a:stretch>
        </p:blipFill>
        <p:spPr>
          <a:xfrm>
            <a:off x="904695" y="312194"/>
            <a:ext cx="7149173" cy="4549915"/>
          </a:xfrm>
          <a:prstGeom prst="rect">
            <a:avLst/>
          </a:prstGeom>
        </p:spPr>
      </p:pic>
    </p:spTree>
    <p:extLst>
      <p:ext uri="{BB962C8B-B14F-4D97-AF65-F5344CB8AC3E}">
        <p14:creationId xmlns:p14="http://schemas.microsoft.com/office/powerpoint/2010/main" val="11194163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heel(1)">
                                      <p:cBhvr>
                                        <p:cTn id="30" dur="2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randombar(horizontal)">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arn(inVertical)">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down)">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0"/>
                                        <p:tgtEl>
                                          <p:spTgt spid="34"/>
                                        </p:tgtEl>
                                      </p:cBhvr>
                                    </p:animEffect>
                                    <p:anim calcmode="lin" valueType="num">
                                      <p:cBhvr>
                                        <p:cTn id="84" dur="1000" fill="hold"/>
                                        <p:tgtEl>
                                          <p:spTgt spid="34"/>
                                        </p:tgtEl>
                                        <p:attrNameLst>
                                          <p:attrName>ppt_x</p:attrName>
                                        </p:attrNameLst>
                                      </p:cBhvr>
                                      <p:tavLst>
                                        <p:tav tm="0">
                                          <p:val>
                                            <p:strVal val="#ppt_x"/>
                                          </p:val>
                                        </p:tav>
                                        <p:tav tm="100000">
                                          <p:val>
                                            <p:strVal val="#ppt_x"/>
                                          </p:val>
                                        </p:tav>
                                      </p:tavLst>
                                    </p:anim>
                                    <p:anim calcmode="lin" valueType="num">
                                      <p:cBhvr>
                                        <p:cTn id="8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nodeType="click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heel(1)">
                                      <p:cBhvr>
                                        <p:cTn id="90" dur="2000"/>
                                        <p:tgtEl>
                                          <p:spTgt spid="36"/>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1297-675D-4178-B76A-69491D1A1D25}"/>
              </a:ext>
            </a:extLst>
          </p:cNvPr>
          <p:cNvSpPr>
            <a:spLocks noGrp="1"/>
          </p:cNvSpPr>
          <p:nvPr>
            <p:ph type="title"/>
          </p:nvPr>
        </p:nvSpPr>
        <p:spPr/>
        <p:txBody>
          <a:bodyPr>
            <a:normAutofit fontScale="90000"/>
          </a:bodyPr>
          <a:lstStyle/>
          <a:p>
            <a:r>
              <a:rPr lang="ar-SA" sz="3300" b="1" dirty="0">
                <a:latin typeface="Times New Roman" panose="02020603050405020304" pitchFamily="18" charset="0"/>
                <a:cs typeface="Times New Roman" panose="02020603050405020304" pitchFamily="18" charset="0"/>
              </a:rPr>
              <a:t>9</a:t>
            </a:r>
            <a:r>
              <a:rPr lang="en-GB" sz="3300" b="1" dirty="0">
                <a:latin typeface="Times New Roman" panose="02020603050405020304" pitchFamily="18" charset="0"/>
                <a:cs typeface="Times New Roman" panose="02020603050405020304" pitchFamily="18" charset="0"/>
              </a:rPr>
              <a:t>- References</a:t>
            </a:r>
            <a:br>
              <a:rPr lang="en-GB" sz="2800" dirty="0">
                <a:latin typeface="Times New Roman" panose="02020603050405020304" pitchFamily="18" charset="0"/>
                <a:cs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1CF7F85A-E95E-4631-871D-BF4D153EE732}"/>
              </a:ext>
            </a:extLst>
          </p:cNvPr>
          <p:cNvSpPr txBox="1"/>
          <p:nvPr/>
        </p:nvSpPr>
        <p:spPr>
          <a:xfrm>
            <a:off x="1611162" y="194339"/>
            <a:ext cx="7391121" cy="2246769"/>
          </a:xfrm>
          <a:prstGeom prst="rect">
            <a:avLst/>
          </a:prstGeom>
          <a:noFill/>
        </p:spPr>
        <p:txBody>
          <a:bodyPr wrap="square" rtlCol="0">
            <a:spAutoFit/>
          </a:bodyPr>
          <a:lstStyle/>
          <a:p>
            <a:r>
              <a:rPr lang="en-US" dirty="0">
                <a:solidFill>
                  <a:schemeClr val="accent1"/>
                </a:solidFill>
                <a:latin typeface="Times New Roman" panose="02020603050405020304" pitchFamily="18" charset="0"/>
                <a:cs typeface="Times New Roman" panose="02020603050405020304" pitchFamily="18" charset="0"/>
              </a:rPr>
              <a:t>1- </a:t>
            </a:r>
            <a:r>
              <a:rPr lang="en-US" dirty="0" err="1">
                <a:solidFill>
                  <a:schemeClr val="accent1"/>
                </a:solidFill>
                <a:latin typeface="Times New Roman" panose="02020603050405020304" pitchFamily="18" charset="0"/>
                <a:cs typeface="Times New Roman" panose="02020603050405020304" pitchFamily="18" charset="0"/>
              </a:rPr>
              <a:t>Hoteit</a:t>
            </a:r>
            <a:r>
              <a:rPr lang="en-US" dirty="0">
                <a:solidFill>
                  <a:schemeClr val="accent1"/>
                </a:solidFill>
                <a:latin typeface="Times New Roman" panose="02020603050405020304" pitchFamily="18" charset="0"/>
                <a:cs typeface="Times New Roman" panose="02020603050405020304" pitchFamily="18" charset="0"/>
              </a:rPr>
              <a:t>, </a:t>
            </a:r>
            <a:r>
              <a:rPr lang="en-US" dirty="0" err="1">
                <a:solidFill>
                  <a:schemeClr val="accent1"/>
                </a:solidFill>
                <a:latin typeface="Times New Roman" panose="02020603050405020304" pitchFamily="18" charset="0"/>
                <a:cs typeface="Times New Roman" panose="02020603050405020304" pitchFamily="18" charset="0"/>
              </a:rPr>
              <a:t>Hawraa</a:t>
            </a:r>
            <a:r>
              <a:rPr lang="en-US" dirty="0">
                <a:solidFill>
                  <a:schemeClr val="accent1"/>
                </a:solidFill>
                <a:latin typeface="Times New Roman" panose="02020603050405020304" pitchFamily="18" charset="0"/>
                <a:cs typeface="Times New Roman" panose="02020603050405020304" pitchFamily="18" charset="0"/>
              </a:rPr>
              <a:t>, et al. "Breast Abnormalities' Classification Using Convolutional Neural Network." 2022 International Conference on Smart Systems and Power Management (IC2SPM). IEEE, 2022.</a:t>
            </a:r>
          </a:p>
          <a:p>
            <a:r>
              <a:rPr lang="en-GB" dirty="0">
                <a:solidFill>
                  <a:schemeClr val="accent1"/>
                </a:solidFill>
                <a:latin typeface="Times New Roman" panose="02020603050405020304" pitchFamily="18" charset="0"/>
                <a:cs typeface="Times New Roman" panose="02020603050405020304" pitchFamily="18" charset="0"/>
              </a:rPr>
              <a:t>2- Das, </a:t>
            </a:r>
            <a:r>
              <a:rPr lang="en-GB" dirty="0" err="1">
                <a:solidFill>
                  <a:schemeClr val="accent1"/>
                </a:solidFill>
                <a:latin typeface="Times New Roman" panose="02020603050405020304" pitchFamily="18" charset="0"/>
                <a:cs typeface="Times New Roman" panose="02020603050405020304" pitchFamily="18" charset="0"/>
              </a:rPr>
              <a:t>Himanish</a:t>
            </a:r>
            <a:r>
              <a:rPr lang="en-GB" dirty="0">
                <a:solidFill>
                  <a:schemeClr val="accent1"/>
                </a:solidFill>
                <a:latin typeface="Times New Roman" panose="02020603050405020304" pitchFamily="18" charset="0"/>
                <a:cs typeface="Times New Roman" panose="02020603050405020304" pitchFamily="18" charset="0"/>
              </a:rPr>
              <a:t> Shekhar, et al. "Breast cancer detection: Shallow convolutional neural network against deep convolutional neural networks based approach." Frontiers in Genetics 13 (2023): 1097207.</a:t>
            </a:r>
            <a:endParaRPr lang="en-US" dirty="0">
              <a:solidFill>
                <a:schemeClr val="accent1"/>
              </a:solidFill>
              <a:latin typeface="Times New Roman" panose="02020603050405020304" pitchFamily="18" charset="0"/>
              <a:cs typeface="Times New Roman" panose="02020603050405020304" pitchFamily="18" charset="0"/>
            </a:endParaRPr>
          </a:p>
          <a:p>
            <a:r>
              <a:rPr lang="en-GB" dirty="0">
                <a:solidFill>
                  <a:schemeClr val="accent1"/>
                </a:solidFill>
                <a:latin typeface="Times New Roman" panose="02020603050405020304" pitchFamily="18" charset="0"/>
                <a:cs typeface="Times New Roman" panose="02020603050405020304" pitchFamily="18" charset="0"/>
              </a:rPr>
              <a:t>3- </a:t>
            </a:r>
            <a:r>
              <a:rPr lang="en-GB" dirty="0" err="1">
                <a:solidFill>
                  <a:schemeClr val="accent1"/>
                </a:solidFill>
                <a:latin typeface="Times New Roman" panose="02020603050405020304" pitchFamily="18" charset="0"/>
                <a:cs typeface="Times New Roman" panose="02020603050405020304" pitchFamily="18" charset="0"/>
              </a:rPr>
              <a:t>Horr</a:t>
            </a:r>
            <a:r>
              <a:rPr lang="en-GB" dirty="0">
                <a:solidFill>
                  <a:schemeClr val="accent1"/>
                </a:solidFill>
                <a:latin typeface="Times New Roman" panose="02020603050405020304" pitchFamily="18" charset="0"/>
                <a:cs typeface="Times New Roman" panose="02020603050405020304" pitchFamily="18" charset="0"/>
              </a:rPr>
              <a:t>, Christina, and Steven A. Buechler. "Breast Cancer Consensus Subtypes: A system for subtyping breast cancer </a:t>
            </a:r>
            <a:r>
              <a:rPr lang="en-GB" dirty="0" err="1">
                <a:solidFill>
                  <a:schemeClr val="accent1"/>
                </a:solidFill>
                <a:latin typeface="Times New Roman" panose="02020603050405020304" pitchFamily="18" charset="0"/>
                <a:cs typeface="Times New Roman" panose="02020603050405020304" pitchFamily="18" charset="0"/>
              </a:rPr>
              <a:t>tumors</a:t>
            </a:r>
            <a:r>
              <a:rPr lang="en-GB" dirty="0">
                <a:solidFill>
                  <a:schemeClr val="accent1"/>
                </a:solidFill>
                <a:latin typeface="Times New Roman" panose="02020603050405020304" pitchFamily="18" charset="0"/>
                <a:cs typeface="Times New Roman" panose="02020603050405020304" pitchFamily="18" charset="0"/>
              </a:rPr>
              <a:t> based on gene expression." NPJ breast cancer 7.1 (2021): 136.</a:t>
            </a:r>
            <a:endParaRPr lang="en-US" dirty="0">
              <a:solidFill>
                <a:schemeClr val="accent1"/>
              </a:solidFill>
              <a:latin typeface="Times New Roman" panose="02020603050405020304" pitchFamily="18" charset="0"/>
              <a:cs typeface="Times New Roman" panose="02020603050405020304" pitchFamily="18" charset="0"/>
            </a:endParaRPr>
          </a:p>
          <a:p>
            <a:r>
              <a:rPr lang="en-GB" dirty="0">
                <a:solidFill>
                  <a:schemeClr val="accent1"/>
                </a:solidFill>
                <a:latin typeface="Times New Roman" panose="02020603050405020304" pitchFamily="18" charset="0"/>
                <a:cs typeface="Times New Roman" panose="02020603050405020304" pitchFamily="18" charset="0"/>
              </a:rPr>
              <a:t>4- Gupta, Surbhi, et al. "Deep learning techniques for cancer classification using microarray gene expression data." Frontiers in Physiology 13 (2022): 952709.</a:t>
            </a:r>
            <a:endParaRPr lang="en-US"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635754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3E7E2-8D6D-4540-A579-01CE602622BF}"/>
              </a:ext>
            </a:extLst>
          </p:cNvPr>
          <p:cNvSpPr>
            <a:spLocks noGrp="1"/>
          </p:cNvSpPr>
          <p:nvPr>
            <p:ph type="title"/>
          </p:nvPr>
        </p:nvSpPr>
        <p:spPr>
          <a:xfrm>
            <a:off x="222250" y="2184338"/>
            <a:ext cx="5427415" cy="572700"/>
          </a:xfrm>
        </p:spPr>
        <p:txBody>
          <a:bodyPr>
            <a:noAutofit/>
          </a:bodyPr>
          <a:lstStyle/>
          <a:p>
            <a:r>
              <a:rPr lang="en-US" sz="3200" b="1" dirty="0">
                <a:latin typeface="Times New Roman" panose="02020603050405020304" pitchFamily="18" charset="0"/>
                <a:cs typeface="Times New Roman" panose="02020603050405020304" pitchFamily="18" charset="0"/>
              </a:rPr>
              <a:t>Thank you</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 for your attendance </a:t>
            </a:r>
          </a:p>
        </p:txBody>
      </p:sp>
      <p:grpSp>
        <p:nvGrpSpPr>
          <p:cNvPr id="6" name="Google Shape;1205;p39">
            <a:extLst>
              <a:ext uri="{FF2B5EF4-FFF2-40B4-BE49-F238E27FC236}">
                <a16:creationId xmlns:a16="http://schemas.microsoft.com/office/drawing/2014/main" id="{2A2EE750-421C-412A-B061-5D8846A1CEE5}"/>
              </a:ext>
            </a:extLst>
          </p:cNvPr>
          <p:cNvGrpSpPr/>
          <p:nvPr/>
        </p:nvGrpSpPr>
        <p:grpSpPr>
          <a:xfrm>
            <a:off x="4937543" y="1527720"/>
            <a:ext cx="3749470" cy="2606275"/>
            <a:chOff x="2697263" y="1558200"/>
            <a:chExt cx="3749470" cy="2606275"/>
          </a:xfrm>
        </p:grpSpPr>
        <p:sp>
          <p:nvSpPr>
            <p:cNvPr id="7" name="Google Shape;1206;p39">
              <a:extLst>
                <a:ext uri="{FF2B5EF4-FFF2-40B4-BE49-F238E27FC236}">
                  <a16:creationId xmlns:a16="http://schemas.microsoft.com/office/drawing/2014/main" id="{87281CC9-F5CE-4CC9-BBBD-C866313C460D}"/>
                </a:ext>
              </a:extLst>
            </p:cNvPr>
            <p:cNvSpPr/>
            <p:nvPr/>
          </p:nvSpPr>
          <p:spPr>
            <a:xfrm>
              <a:off x="4582324" y="2920010"/>
              <a:ext cx="251811" cy="140008"/>
            </a:xfrm>
            <a:custGeom>
              <a:avLst/>
              <a:gdLst/>
              <a:ahLst/>
              <a:cxnLst/>
              <a:rect l="l" t="t" r="r" b="b"/>
              <a:pathLst>
                <a:path w="500" h="278" extrusionOk="0">
                  <a:moveTo>
                    <a:pt x="415" y="1"/>
                  </a:moveTo>
                  <a:cubicBezTo>
                    <a:pt x="388" y="1"/>
                    <a:pt x="360" y="7"/>
                    <a:pt x="336" y="13"/>
                  </a:cubicBezTo>
                  <a:cubicBezTo>
                    <a:pt x="255" y="32"/>
                    <a:pt x="184" y="64"/>
                    <a:pt x="113" y="113"/>
                  </a:cubicBezTo>
                  <a:cubicBezTo>
                    <a:pt x="81" y="145"/>
                    <a:pt x="52" y="174"/>
                    <a:pt x="30" y="206"/>
                  </a:cubicBezTo>
                  <a:cubicBezTo>
                    <a:pt x="0" y="258"/>
                    <a:pt x="42" y="267"/>
                    <a:pt x="91" y="277"/>
                  </a:cubicBezTo>
                  <a:cubicBezTo>
                    <a:pt x="194" y="277"/>
                    <a:pt x="297" y="258"/>
                    <a:pt x="387" y="206"/>
                  </a:cubicBezTo>
                  <a:cubicBezTo>
                    <a:pt x="419" y="196"/>
                    <a:pt x="439" y="174"/>
                    <a:pt x="458" y="155"/>
                  </a:cubicBezTo>
                  <a:cubicBezTo>
                    <a:pt x="480" y="125"/>
                    <a:pt x="500" y="94"/>
                    <a:pt x="490" y="64"/>
                  </a:cubicBezTo>
                  <a:lnTo>
                    <a:pt x="490" y="32"/>
                  </a:lnTo>
                  <a:cubicBezTo>
                    <a:pt x="480" y="23"/>
                    <a:pt x="470" y="23"/>
                    <a:pt x="470" y="13"/>
                  </a:cubicBezTo>
                  <a:cubicBezTo>
                    <a:pt x="453" y="4"/>
                    <a:pt x="434" y="1"/>
                    <a:pt x="415"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7;p39">
              <a:extLst>
                <a:ext uri="{FF2B5EF4-FFF2-40B4-BE49-F238E27FC236}">
                  <a16:creationId xmlns:a16="http://schemas.microsoft.com/office/drawing/2014/main" id="{13EFD02B-C269-4D37-9E42-BC26934DC20D}"/>
                </a:ext>
              </a:extLst>
            </p:cNvPr>
            <p:cNvSpPr/>
            <p:nvPr/>
          </p:nvSpPr>
          <p:spPr>
            <a:xfrm>
              <a:off x="5490861" y="2903390"/>
              <a:ext cx="267927" cy="106769"/>
            </a:xfrm>
            <a:custGeom>
              <a:avLst/>
              <a:gdLst/>
              <a:ahLst/>
              <a:cxnLst/>
              <a:rect l="l" t="t" r="r" b="b"/>
              <a:pathLst>
                <a:path w="532" h="212" extrusionOk="0">
                  <a:moveTo>
                    <a:pt x="338" y="1"/>
                  </a:moveTo>
                  <a:cubicBezTo>
                    <a:pt x="274" y="1"/>
                    <a:pt x="208" y="12"/>
                    <a:pt x="155" y="36"/>
                  </a:cubicBezTo>
                  <a:cubicBezTo>
                    <a:pt x="113" y="46"/>
                    <a:pt x="74" y="65"/>
                    <a:pt x="42" y="85"/>
                  </a:cubicBezTo>
                  <a:cubicBezTo>
                    <a:pt x="0" y="127"/>
                    <a:pt x="32" y="146"/>
                    <a:pt x="74" y="168"/>
                  </a:cubicBezTo>
                  <a:cubicBezTo>
                    <a:pt x="142" y="198"/>
                    <a:pt x="223" y="212"/>
                    <a:pt x="302" y="212"/>
                  </a:cubicBezTo>
                  <a:cubicBezTo>
                    <a:pt x="328" y="212"/>
                    <a:pt x="354" y="210"/>
                    <a:pt x="380" y="207"/>
                  </a:cubicBezTo>
                  <a:cubicBezTo>
                    <a:pt x="409" y="198"/>
                    <a:pt x="441" y="198"/>
                    <a:pt x="470" y="178"/>
                  </a:cubicBezTo>
                  <a:cubicBezTo>
                    <a:pt x="490" y="158"/>
                    <a:pt x="522" y="136"/>
                    <a:pt x="522" y="107"/>
                  </a:cubicBezTo>
                  <a:cubicBezTo>
                    <a:pt x="532" y="97"/>
                    <a:pt x="532" y="85"/>
                    <a:pt x="532" y="75"/>
                  </a:cubicBezTo>
                  <a:cubicBezTo>
                    <a:pt x="522" y="65"/>
                    <a:pt x="522" y="56"/>
                    <a:pt x="512" y="56"/>
                  </a:cubicBezTo>
                  <a:cubicBezTo>
                    <a:pt x="490" y="14"/>
                    <a:pt x="441" y="4"/>
                    <a:pt x="399" y="4"/>
                  </a:cubicBezTo>
                  <a:cubicBezTo>
                    <a:pt x="380" y="2"/>
                    <a:pt x="359" y="1"/>
                    <a:pt x="338"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8;p39">
              <a:extLst>
                <a:ext uri="{FF2B5EF4-FFF2-40B4-BE49-F238E27FC236}">
                  <a16:creationId xmlns:a16="http://schemas.microsoft.com/office/drawing/2014/main" id="{C285C251-447D-4692-9CF3-2D4204620554}"/>
                </a:ext>
              </a:extLst>
            </p:cNvPr>
            <p:cNvSpPr/>
            <p:nvPr/>
          </p:nvSpPr>
          <p:spPr>
            <a:xfrm>
              <a:off x="5476256" y="2678772"/>
              <a:ext cx="190369" cy="202458"/>
            </a:xfrm>
            <a:custGeom>
              <a:avLst/>
              <a:gdLst/>
              <a:ahLst/>
              <a:cxnLst/>
              <a:rect l="l" t="t" r="r" b="b"/>
              <a:pathLst>
                <a:path w="378" h="402" extrusionOk="0">
                  <a:moveTo>
                    <a:pt x="295" y="0"/>
                  </a:moveTo>
                  <a:cubicBezTo>
                    <a:pt x="254" y="0"/>
                    <a:pt x="221" y="25"/>
                    <a:pt x="193" y="41"/>
                  </a:cubicBezTo>
                  <a:cubicBezTo>
                    <a:pt x="132" y="103"/>
                    <a:pt x="71" y="164"/>
                    <a:pt x="42" y="237"/>
                  </a:cubicBezTo>
                  <a:cubicBezTo>
                    <a:pt x="20" y="276"/>
                    <a:pt x="10" y="318"/>
                    <a:pt x="0" y="360"/>
                  </a:cubicBezTo>
                  <a:cubicBezTo>
                    <a:pt x="0" y="390"/>
                    <a:pt x="16" y="401"/>
                    <a:pt x="37" y="401"/>
                  </a:cubicBezTo>
                  <a:cubicBezTo>
                    <a:pt x="50" y="401"/>
                    <a:pt x="66" y="397"/>
                    <a:pt x="81" y="389"/>
                  </a:cubicBezTo>
                  <a:cubicBezTo>
                    <a:pt x="174" y="347"/>
                    <a:pt x="264" y="286"/>
                    <a:pt x="326" y="205"/>
                  </a:cubicBezTo>
                  <a:cubicBezTo>
                    <a:pt x="348" y="176"/>
                    <a:pt x="357" y="154"/>
                    <a:pt x="367" y="125"/>
                  </a:cubicBezTo>
                  <a:cubicBezTo>
                    <a:pt x="377" y="93"/>
                    <a:pt x="377" y="54"/>
                    <a:pt x="357" y="32"/>
                  </a:cubicBezTo>
                  <a:cubicBezTo>
                    <a:pt x="357" y="22"/>
                    <a:pt x="348" y="12"/>
                    <a:pt x="335" y="2"/>
                  </a:cubicBezTo>
                  <a:lnTo>
                    <a:pt x="316" y="2"/>
                  </a:lnTo>
                  <a:cubicBezTo>
                    <a:pt x="309" y="1"/>
                    <a:pt x="302" y="0"/>
                    <a:pt x="295"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9;p39">
              <a:extLst>
                <a:ext uri="{FF2B5EF4-FFF2-40B4-BE49-F238E27FC236}">
                  <a16:creationId xmlns:a16="http://schemas.microsoft.com/office/drawing/2014/main" id="{1C9376A7-883F-4F2B-979E-0A31D970C4EC}"/>
                </a:ext>
              </a:extLst>
            </p:cNvPr>
            <p:cNvSpPr/>
            <p:nvPr/>
          </p:nvSpPr>
          <p:spPr>
            <a:xfrm>
              <a:off x="5476256" y="3035845"/>
              <a:ext cx="190369" cy="204976"/>
            </a:xfrm>
            <a:custGeom>
              <a:avLst/>
              <a:gdLst/>
              <a:ahLst/>
              <a:cxnLst/>
              <a:rect l="l" t="t" r="r" b="b"/>
              <a:pathLst>
                <a:path w="378" h="407" extrusionOk="0">
                  <a:moveTo>
                    <a:pt x="46" y="1"/>
                  </a:moveTo>
                  <a:cubicBezTo>
                    <a:pt x="20" y="1"/>
                    <a:pt x="0" y="11"/>
                    <a:pt x="0" y="47"/>
                  </a:cubicBezTo>
                  <a:cubicBezTo>
                    <a:pt x="10" y="89"/>
                    <a:pt x="20" y="128"/>
                    <a:pt x="42" y="160"/>
                  </a:cubicBezTo>
                  <a:cubicBezTo>
                    <a:pt x="71" y="241"/>
                    <a:pt x="132" y="302"/>
                    <a:pt x="193" y="353"/>
                  </a:cubicBezTo>
                  <a:cubicBezTo>
                    <a:pt x="221" y="381"/>
                    <a:pt x="254" y="406"/>
                    <a:pt x="296" y="406"/>
                  </a:cubicBezTo>
                  <a:cubicBezTo>
                    <a:pt x="302" y="406"/>
                    <a:pt x="309" y="406"/>
                    <a:pt x="316" y="405"/>
                  </a:cubicBezTo>
                  <a:cubicBezTo>
                    <a:pt x="316" y="405"/>
                    <a:pt x="326" y="405"/>
                    <a:pt x="335" y="395"/>
                  </a:cubicBezTo>
                  <a:cubicBezTo>
                    <a:pt x="348" y="395"/>
                    <a:pt x="357" y="385"/>
                    <a:pt x="357" y="373"/>
                  </a:cubicBezTo>
                  <a:cubicBezTo>
                    <a:pt x="377" y="343"/>
                    <a:pt x="377" y="312"/>
                    <a:pt x="367" y="282"/>
                  </a:cubicBezTo>
                  <a:cubicBezTo>
                    <a:pt x="357" y="250"/>
                    <a:pt x="348" y="221"/>
                    <a:pt x="326" y="201"/>
                  </a:cubicBezTo>
                  <a:cubicBezTo>
                    <a:pt x="264" y="118"/>
                    <a:pt x="174" y="47"/>
                    <a:pt x="81" y="6"/>
                  </a:cubicBezTo>
                  <a:cubicBezTo>
                    <a:pt x="69" y="3"/>
                    <a:pt x="57" y="1"/>
                    <a:pt x="46"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0;p39">
              <a:extLst>
                <a:ext uri="{FF2B5EF4-FFF2-40B4-BE49-F238E27FC236}">
                  <a16:creationId xmlns:a16="http://schemas.microsoft.com/office/drawing/2014/main" id="{1F8EC204-3106-4BFB-9E07-F35CBD401405}"/>
                </a:ext>
              </a:extLst>
            </p:cNvPr>
            <p:cNvSpPr/>
            <p:nvPr/>
          </p:nvSpPr>
          <p:spPr>
            <a:xfrm>
              <a:off x="3210455" y="2903390"/>
              <a:ext cx="267927" cy="106769"/>
            </a:xfrm>
            <a:custGeom>
              <a:avLst/>
              <a:gdLst/>
              <a:ahLst/>
              <a:cxnLst/>
              <a:rect l="l" t="t" r="r" b="b"/>
              <a:pathLst>
                <a:path w="532" h="212" extrusionOk="0">
                  <a:moveTo>
                    <a:pt x="204" y="1"/>
                  </a:moveTo>
                  <a:cubicBezTo>
                    <a:pt x="184" y="1"/>
                    <a:pt x="164" y="2"/>
                    <a:pt x="145" y="4"/>
                  </a:cubicBezTo>
                  <a:cubicBezTo>
                    <a:pt x="93" y="4"/>
                    <a:pt x="52" y="14"/>
                    <a:pt x="22" y="56"/>
                  </a:cubicBezTo>
                  <a:cubicBezTo>
                    <a:pt x="12" y="56"/>
                    <a:pt x="12" y="65"/>
                    <a:pt x="12" y="75"/>
                  </a:cubicBezTo>
                  <a:cubicBezTo>
                    <a:pt x="0" y="85"/>
                    <a:pt x="12" y="97"/>
                    <a:pt x="12" y="107"/>
                  </a:cubicBezTo>
                  <a:cubicBezTo>
                    <a:pt x="22" y="136"/>
                    <a:pt x="42" y="158"/>
                    <a:pt x="61" y="178"/>
                  </a:cubicBezTo>
                  <a:cubicBezTo>
                    <a:pt x="93" y="198"/>
                    <a:pt x="123" y="198"/>
                    <a:pt x="154" y="207"/>
                  </a:cubicBezTo>
                  <a:cubicBezTo>
                    <a:pt x="180" y="210"/>
                    <a:pt x="206" y="212"/>
                    <a:pt x="232" y="212"/>
                  </a:cubicBezTo>
                  <a:cubicBezTo>
                    <a:pt x="311" y="212"/>
                    <a:pt x="390" y="198"/>
                    <a:pt x="460" y="168"/>
                  </a:cubicBezTo>
                  <a:cubicBezTo>
                    <a:pt x="502" y="146"/>
                    <a:pt x="531" y="127"/>
                    <a:pt x="490" y="85"/>
                  </a:cubicBezTo>
                  <a:cubicBezTo>
                    <a:pt x="460" y="65"/>
                    <a:pt x="419" y="46"/>
                    <a:pt x="380" y="36"/>
                  </a:cubicBezTo>
                  <a:cubicBezTo>
                    <a:pt x="324" y="12"/>
                    <a:pt x="265" y="1"/>
                    <a:pt x="204"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1;p39">
              <a:extLst>
                <a:ext uri="{FF2B5EF4-FFF2-40B4-BE49-F238E27FC236}">
                  <a16:creationId xmlns:a16="http://schemas.microsoft.com/office/drawing/2014/main" id="{E6F6E0F5-9B33-4E8B-AB83-5441A3A86FF3}"/>
                </a:ext>
              </a:extLst>
            </p:cNvPr>
            <p:cNvSpPr/>
            <p:nvPr/>
          </p:nvSpPr>
          <p:spPr>
            <a:xfrm>
              <a:off x="3302618" y="2678772"/>
              <a:ext cx="191880" cy="202458"/>
            </a:xfrm>
            <a:custGeom>
              <a:avLst/>
              <a:gdLst/>
              <a:ahLst/>
              <a:cxnLst/>
              <a:rect l="l" t="t" r="r" b="b"/>
              <a:pathLst>
                <a:path w="381" h="402" extrusionOk="0">
                  <a:moveTo>
                    <a:pt x="90" y="0"/>
                  </a:moveTo>
                  <a:cubicBezTo>
                    <a:pt x="85" y="0"/>
                    <a:pt x="80" y="1"/>
                    <a:pt x="74" y="2"/>
                  </a:cubicBezTo>
                  <a:lnTo>
                    <a:pt x="42" y="2"/>
                  </a:lnTo>
                  <a:cubicBezTo>
                    <a:pt x="33" y="12"/>
                    <a:pt x="33" y="22"/>
                    <a:pt x="23" y="32"/>
                  </a:cubicBezTo>
                  <a:cubicBezTo>
                    <a:pt x="13" y="54"/>
                    <a:pt x="1" y="93"/>
                    <a:pt x="13" y="125"/>
                  </a:cubicBezTo>
                  <a:cubicBezTo>
                    <a:pt x="23" y="154"/>
                    <a:pt x="42" y="176"/>
                    <a:pt x="52" y="205"/>
                  </a:cubicBezTo>
                  <a:cubicBezTo>
                    <a:pt x="123" y="286"/>
                    <a:pt x="206" y="347"/>
                    <a:pt x="297" y="389"/>
                  </a:cubicBezTo>
                  <a:cubicBezTo>
                    <a:pt x="313" y="397"/>
                    <a:pt x="329" y="401"/>
                    <a:pt x="343" y="401"/>
                  </a:cubicBezTo>
                  <a:cubicBezTo>
                    <a:pt x="365" y="401"/>
                    <a:pt x="380" y="390"/>
                    <a:pt x="380" y="360"/>
                  </a:cubicBezTo>
                  <a:cubicBezTo>
                    <a:pt x="368" y="318"/>
                    <a:pt x="358" y="276"/>
                    <a:pt x="339" y="237"/>
                  </a:cubicBezTo>
                  <a:cubicBezTo>
                    <a:pt x="307" y="164"/>
                    <a:pt x="258" y="103"/>
                    <a:pt x="184" y="41"/>
                  </a:cubicBezTo>
                  <a:cubicBezTo>
                    <a:pt x="159" y="25"/>
                    <a:pt x="125" y="0"/>
                    <a:pt x="90"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2;p39">
              <a:extLst>
                <a:ext uri="{FF2B5EF4-FFF2-40B4-BE49-F238E27FC236}">
                  <a16:creationId xmlns:a16="http://schemas.microsoft.com/office/drawing/2014/main" id="{090E6DC2-D695-40B6-97C9-D1EB78F1CD90}"/>
                </a:ext>
              </a:extLst>
            </p:cNvPr>
            <p:cNvSpPr/>
            <p:nvPr/>
          </p:nvSpPr>
          <p:spPr>
            <a:xfrm>
              <a:off x="3302618" y="3035845"/>
              <a:ext cx="191880" cy="204976"/>
            </a:xfrm>
            <a:custGeom>
              <a:avLst/>
              <a:gdLst/>
              <a:ahLst/>
              <a:cxnLst/>
              <a:rect l="l" t="t" r="r" b="b"/>
              <a:pathLst>
                <a:path w="381" h="407" extrusionOk="0">
                  <a:moveTo>
                    <a:pt x="334" y="1"/>
                  </a:moveTo>
                  <a:cubicBezTo>
                    <a:pt x="322" y="1"/>
                    <a:pt x="310" y="3"/>
                    <a:pt x="297" y="6"/>
                  </a:cubicBezTo>
                  <a:cubicBezTo>
                    <a:pt x="206" y="47"/>
                    <a:pt x="123" y="118"/>
                    <a:pt x="52" y="201"/>
                  </a:cubicBezTo>
                  <a:cubicBezTo>
                    <a:pt x="42" y="221"/>
                    <a:pt x="23" y="250"/>
                    <a:pt x="13" y="282"/>
                  </a:cubicBezTo>
                  <a:cubicBezTo>
                    <a:pt x="1" y="312"/>
                    <a:pt x="13" y="343"/>
                    <a:pt x="23" y="373"/>
                  </a:cubicBezTo>
                  <a:cubicBezTo>
                    <a:pt x="33" y="385"/>
                    <a:pt x="33" y="395"/>
                    <a:pt x="42" y="395"/>
                  </a:cubicBezTo>
                  <a:cubicBezTo>
                    <a:pt x="52" y="405"/>
                    <a:pt x="62" y="405"/>
                    <a:pt x="74" y="405"/>
                  </a:cubicBezTo>
                  <a:cubicBezTo>
                    <a:pt x="79" y="406"/>
                    <a:pt x="85" y="406"/>
                    <a:pt x="90" y="406"/>
                  </a:cubicBezTo>
                  <a:cubicBezTo>
                    <a:pt x="124" y="406"/>
                    <a:pt x="159" y="381"/>
                    <a:pt x="184" y="353"/>
                  </a:cubicBezTo>
                  <a:cubicBezTo>
                    <a:pt x="258" y="302"/>
                    <a:pt x="307" y="241"/>
                    <a:pt x="339" y="160"/>
                  </a:cubicBezTo>
                  <a:cubicBezTo>
                    <a:pt x="358" y="128"/>
                    <a:pt x="368" y="89"/>
                    <a:pt x="380" y="47"/>
                  </a:cubicBezTo>
                  <a:cubicBezTo>
                    <a:pt x="380" y="11"/>
                    <a:pt x="360" y="1"/>
                    <a:pt x="334"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3;p39">
              <a:extLst>
                <a:ext uri="{FF2B5EF4-FFF2-40B4-BE49-F238E27FC236}">
                  <a16:creationId xmlns:a16="http://schemas.microsoft.com/office/drawing/2014/main" id="{72FAE723-9079-4A41-ACBB-7A072A5B67FA}"/>
                </a:ext>
              </a:extLst>
            </p:cNvPr>
            <p:cNvSpPr/>
            <p:nvPr/>
          </p:nvSpPr>
          <p:spPr>
            <a:xfrm>
              <a:off x="4342096" y="2979942"/>
              <a:ext cx="325844" cy="182817"/>
            </a:xfrm>
            <a:custGeom>
              <a:avLst/>
              <a:gdLst/>
              <a:ahLst/>
              <a:cxnLst/>
              <a:rect l="l" t="t" r="r" b="b"/>
              <a:pathLst>
                <a:path w="647" h="363" extrusionOk="0">
                  <a:moveTo>
                    <a:pt x="104" y="1"/>
                  </a:moveTo>
                  <a:cubicBezTo>
                    <a:pt x="30" y="1"/>
                    <a:pt x="0" y="88"/>
                    <a:pt x="17" y="158"/>
                  </a:cubicBezTo>
                  <a:cubicBezTo>
                    <a:pt x="49" y="271"/>
                    <a:pt x="252" y="352"/>
                    <a:pt x="365" y="361"/>
                  </a:cubicBezTo>
                  <a:cubicBezTo>
                    <a:pt x="375" y="362"/>
                    <a:pt x="383" y="362"/>
                    <a:pt x="392" y="362"/>
                  </a:cubicBezTo>
                  <a:cubicBezTo>
                    <a:pt x="647" y="362"/>
                    <a:pt x="280" y="44"/>
                    <a:pt x="140" y="6"/>
                  </a:cubicBezTo>
                  <a:cubicBezTo>
                    <a:pt x="127" y="2"/>
                    <a:pt x="115" y="1"/>
                    <a:pt x="104"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4;p39">
              <a:extLst>
                <a:ext uri="{FF2B5EF4-FFF2-40B4-BE49-F238E27FC236}">
                  <a16:creationId xmlns:a16="http://schemas.microsoft.com/office/drawing/2014/main" id="{6D22132F-18BA-4024-8305-ECB5802839FF}"/>
                </a:ext>
              </a:extLst>
            </p:cNvPr>
            <p:cNvSpPr/>
            <p:nvPr/>
          </p:nvSpPr>
          <p:spPr>
            <a:xfrm>
              <a:off x="4520882" y="2705465"/>
              <a:ext cx="107775" cy="667306"/>
            </a:xfrm>
            <a:custGeom>
              <a:avLst/>
              <a:gdLst/>
              <a:ahLst/>
              <a:cxnLst/>
              <a:rect l="l" t="t" r="r" b="b"/>
              <a:pathLst>
                <a:path w="214" h="1325" extrusionOk="0">
                  <a:moveTo>
                    <a:pt x="142" y="1"/>
                  </a:moveTo>
                  <a:lnTo>
                    <a:pt x="51" y="11"/>
                  </a:lnTo>
                  <a:cubicBezTo>
                    <a:pt x="122" y="439"/>
                    <a:pt x="103" y="877"/>
                    <a:pt x="0" y="1296"/>
                  </a:cubicBezTo>
                  <a:lnTo>
                    <a:pt x="81" y="1325"/>
                  </a:lnTo>
                  <a:cubicBezTo>
                    <a:pt x="193" y="887"/>
                    <a:pt x="213" y="439"/>
                    <a:pt x="142"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5;p39">
              <a:extLst>
                <a:ext uri="{FF2B5EF4-FFF2-40B4-BE49-F238E27FC236}">
                  <a16:creationId xmlns:a16="http://schemas.microsoft.com/office/drawing/2014/main" id="{BF594E54-5D61-4BC8-B251-548516127C43}"/>
                </a:ext>
              </a:extLst>
            </p:cNvPr>
            <p:cNvSpPr/>
            <p:nvPr/>
          </p:nvSpPr>
          <p:spPr>
            <a:xfrm>
              <a:off x="4256984" y="2347385"/>
              <a:ext cx="614419" cy="586726"/>
            </a:xfrm>
            <a:custGeom>
              <a:avLst/>
              <a:gdLst/>
              <a:ahLst/>
              <a:cxnLst/>
              <a:rect l="l" t="t" r="r" b="b"/>
              <a:pathLst>
                <a:path w="1220" h="1165" extrusionOk="0">
                  <a:moveTo>
                    <a:pt x="823" y="1"/>
                  </a:moveTo>
                  <a:cubicBezTo>
                    <a:pt x="689" y="1"/>
                    <a:pt x="586" y="257"/>
                    <a:pt x="595" y="425"/>
                  </a:cubicBezTo>
                  <a:cubicBezTo>
                    <a:pt x="575" y="323"/>
                    <a:pt x="534" y="222"/>
                    <a:pt x="463" y="139"/>
                  </a:cubicBezTo>
                  <a:cubicBezTo>
                    <a:pt x="431" y="100"/>
                    <a:pt x="392" y="58"/>
                    <a:pt x="341" y="48"/>
                  </a:cubicBezTo>
                  <a:cubicBezTo>
                    <a:pt x="329" y="46"/>
                    <a:pt x="317" y="45"/>
                    <a:pt x="305" y="45"/>
                  </a:cubicBezTo>
                  <a:cubicBezTo>
                    <a:pt x="263" y="45"/>
                    <a:pt x="221" y="60"/>
                    <a:pt x="199" y="100"/>
                  </a:cubicBezTo>
                  <a:cubicBezTo>
                    <a:pt x="157" y="149"/>
                    <a:pt x="125" y="374"/>
                    <a:pt x="453" y="496"/>
                  </a:cubicBezTo>
                  <a:cubicBezTo>
                    <a:pt x="370" y="483"/>
                    <a:pt x="292" y="472"/>
                    <a:pt x="225" y="472"/>
                  </a:cubicBezTo>
                  <a:cubicBezTo>
                    <a:pt x="88" y="472"/>
                    <a:pt x="0" y="516"/>
                    <a:pt x="15" y="660"/>
                  </a:cubicBezTo>
                  <a:cubicBezTo>
                    <a:pt x="21" y="747"/>
                    <a:pt x="116" y="787"/>
                    <a:pt x="227" y="787"/>
                  </a:cubicBezTo>
                  <a:cubicBezTo>
                    <a:pt x="309" y="787"/>
                    <a:pt x="400" y="765"/>
                    <a:pt x="470" y="723"/>
                  </a:cubicBezTo>
                  <a:lnTo>
                    <a:pt x="470" y="723"/>
                  </a:lnTo>
                  <a:cubicBezTo>
                    <a:pt x="366" y="787"/>
                    <a:pt x="168" y="1019"/>
                    <a:pt x="309" y="1128"/>
                  </a:cubicBezTo>
                  <a:cubicBezTo>
                    <a:pt x="342" y="1154"/>
                    <a:pt x="373" y="1165"/>
                    <a:pt x="403" y="1165"/>
                  </a:cubicBezTo>
                  <a:cubicBezTo>
                    <a:pt x="540" y="1165"/>
                    <a:pt x="637" y="934"/>
                    <a:pt x="637" y="834"/>
                  </a:cubicBezTo>
                  <a:cubicBezTo>
                    <a:pt x="684" y="967"/>
                    <a:pt x="805" y="1106"/>
                    <a:pt x="931" y="1106"/>
                  </a:cubicBezTo>
                  <a:cubicBezTo>
                    <a:pt x="969" y="1106"/>
                    <a:pt x="1006" y="1094"/>
                    <a:pt x="1043" y="1067"/>
                  </a:cubicBezTo>
                  <a:cubicBezTo>
                    <a:pt x="1156" y="976"/>
                    <a:pt x="1075" y="834"/>
                    <a:pt x="859" y="722"/>
                  </a:cubicBezTo>
                  <a:lnTo>
                    <a:pt x="859" y="722"/>
                  </a:lnTo>
                  <a:cubicBezTo>
                    <a:pt x="878" y="730"/>
                    <a:pt x="907" y="735"/>
                    <a:pt x="940" y="735"/>
                  </a:cubicBezTo>
                  <a:cubicBezTo>
                    <a:pt x="1055" y="735"/>
                    <a:pt x="1220" y="678"/>
                    <a:pt x="1197" y="528"/>
                  </a:cubicBezTo>
                  <a:cubicBezTo>
                    <a:pt x="1177" y="424"/>
                    <a:pt x="1115" y="392"/>
                    <a:pt x="1045" y="392"/>
                  </a:cubicBezTo>
                  <a:cubicBezTo>
                    <a:pt x="969" y="392"/>
                    <a:pt x="883" y="429"/>
                    <a:pt x="830" y="455"/>
                  </a:cubicBezTo>
                  <a:cubicBezTo>
                    <a:pt x="972" y="313"/>
                    <a:pt x="1023" y="58"/>
                    <a:pt x="859" y="7"/>
                  </a:cubicBezTo>
                  <a:cubicBezTo>
                    <a:pt x="847" y="3"/>
                    <a:pt x="835" y="1"/>
                    <a:pt x="823"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6;p39">
              <a:extLst>
                <a:ext uri="{FF2B5EF4-FFF2-40B4-BE49-F238E27FC236}">
                  <a16:creationId xmlns:a16="http://schemas.microsoft.com/office/drawing/2014/main" id="{C9B5D039-CB6D-4429-BA28-2759F4EBB95D}"/>
                </a:ext>
              </a:extLst>
            </p:cNvPr>
            <p:cNvSpPr/>
            <p:nvPr/>
          </p:nvSpPr>
          <p:spPr>
            <a:xfrm>
              <a:off x="4462462" y="2557398"/>
              <a:ext cx="222601" cy="184328"/>
            </a:xfrm>
            <a:custGeom>
              <a:avLst/>
              <a:gdLst/>
              <a:ahLst/>
              <a:cxnLst/>
              <a:rect l="l" t="t" r="r" b="b"/>
              <a:pathLst>
                <a:path w="442" h="366" extrusionOk="0">
                  <a:moveTo>
                    <a:pt x="231" y="0"/>
                  </a:moveTo>
                  <a:cubicBezTo>
                    <a:pt x="114" y="0"/>
                    <a:pt x="0" y="102"/>
                    <a:pt x="35" y="243"/>
                  </a:cubicBezTo>
                  <a:cubicBezTo>
                    <a:pt x="35" y="263"/>
                    <a:pt x="45" y="282"/>
                    <a:pt x="55" y="295"/>
                  </a:cubicBezTo>
                  <a:cubicBezTo>
                    <a:pt x="97" y="344"/>
                    <a:pt x="167" y="366"/>
                    <a:pt x="229" y="366"/>
                  </a:cubicBezTo>
                  <a:lnTo>
                    <a:pt x="280" y="366"/>
                  </a:lnTo>
                  <a:cubicBezTo>
                    <a:pt x="341" y="356"/>
                    <a:pt x="402" y="305"/>
                    <a:pt x="422" y="243"/>
                  </a:cubicBezTo>
                  <a:cubicBezTo>
                    <a:pt x="442" y="192"/>
                    <a:pt x="422" y="121"/>
                    <a:pt x="380" y="70"/>
                  </a:cubicBezTo>
                  <a:cubicBezTo>
                    <a:pt x="339" y="21"/>
                    <a:pt x="285" y="0"/>
                    <a:pt x="231"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17;p39">
              <a:extLst>
                <a:ext uri="{FF2B5EF4-FFF2-40B4-BE49-F238E27FC236}">
                  <a16:creationId xmlns:a16="http://schemas.microsoft.com/office/drawing/2014/main" id="{8F89DFE2-5099-414D-8822-56BB325E3CC6}"/>
                </a:ext>
              </a:extLst>
            </p:cNvPr>
            <p:cNvSpPr/>
            <p:nvPr/>
          </p:nvSpPr>
          <p:spPr>
            <a:xfrm>
              <a:off x="2697263" y="1558200"/>
              <a:ext cx="3749470" cy="2586127"/>
            </a:xfrm>
            <a:custGeom>
              <a:avLst/>
              <a:gdLst/>
              <a:ahLst/>
              <a:cxnLst/>
              <a:rect l="l" t="t" r="r" b="b"/>
              <a:pathLst>
                <a:path w="7445" h="5135" extrusionOk="0">
                  <a:moveTo>
                    <a:pt x="4683" y="339"/>
                  </a:moveTo>
                  <a:cubicBezTo>
                    <a:pt x="4780" y="339"/>
                    <a:pt x="4877" y="360"/>
                    <a:pt x="4967" y="401"/>
                  </a:cubicBezTo>
                  <a:cubicBezTo>
                    <a:pt x="5038" y="443"/>
                    <a:pt x="5109" y="492"/>
                    <a:pt x="5180" y="565"/>
                  </a:cubicBezTo>
                  <a:cubicBezTo>
                    <a:pt x="5241" y="614"/>
                    <a:pt x="5293" y="688"/>
                    <a:pt x="5325" y="768"/>
                  </a:cubicBezTo>
                  <a:cubicBezTo>
                    <a:pt x="5386" y="920"/>
                    <a:pt x="5396" y="1116"/>
                    <a:pt x="5364" y="1300"/>
                  </a:cubicBezTo>
                  <a:cubicBezTo>
                    <a:pt x="5334" y="1493"/>
                    <a:pt x="5273" y="1686"/>
                    <a:pt x="5193" y="1860"/>
                  </a:cubicBezTo>
                  <a:cubicBezTo>
                    <a:pt x="5100" y="2044"/>
                    <a:pt x="4997" y="2227"/>
                    <a:pt x="4887" y="2389"/>
                  </a:cubicBezTo>
                  <a:cubicBezTo>
                    <a:pt x="4825" y="2472"/>
                    <a:pt x="4764" y="2543"/>
                    <a:pt x="4691" y="2624"/>
                  </a:cubicBezTo>
                  <a:cubicBezTo>
                    <a:pt x="4661" y="2656"/>
                    <a:pt x="4620" y="2695"/>
                    <a:pt x="4590" y="2736"/>
                  </a:cubicBezTo>
                  <a:lnTo>
                    <a:pt x="4478" y="2849"/>
                  </a:lnTo>
                  <a:cubicBezTo>
                    <a:pt x="4221" y="3115"/>
                    <a:pt x="3948" y="3363"/>
                    <a:pt x="3652" y="3595"/>
                  </a:cubicBezTo>
                  <a:lnTo>
                    <a:pt x="3652" y="3595"/>
                  </a:lnTo>
                  <a:cubicBezTo>
                    <a:pt x="3332" y="3404"/>
                    <a:pt x="3031" y="3179"/>
                    <a:pt x="2755" y="2920"/>
                  </a:cubicBezTo>
                  <a:cubicBezTo>
                    <a:pt x="2723" y="2891"/>
                    <a:pt x="2684" y="2859"/>
                    <a:pt x="2642" y="2817"/>
                  </a:cubicBezTo>
                  <a:lnTo>
                    <a:pt x="2539" y="2707"/>
                  </a:lnTo>
                  <a:lnTo>
                    <a:pt x="2427" y="2594"/>
                  </a:lnTo>
                  <a:cubicBezTo>
                    <a:pt x="2397" y="2563"/>
                    <a:pt x="2365" y="2523"/>
                    <a:pt x="2336" y="2482"/>
                  </a:cubicBezTo>
                  <a:cubicBezTo>
                    <a:pt x="2214" y="2328"/>
                    <a:pt x="2111" y="2156"/>
                    <a:pt x="2030" y="1973"/>
                  </a:cubicBezTo>
                  <a:cubicBezTo>
                    <a:pt x="1949" y="1789"/>
                    <a:pt x="1898" y="1593"/>
                    <a:pt x="1876" y="1410"/>
                  </a:cubicBezTo>
                  <a:cubicBezTo>
                    <a:pt x="1856" y="1216"/>
                    <a:pt x="1876" y="1033"/>
                    <a:pt x="1959" y="871"/>
                  </a:cubicBezTo>
                  <a:cubicBezTo>
                    <a:pt x="1988" y="788"/>
                    <a:pt x="2040" y="707"/>
                    <a:pt x="2101" y="636"/>
                  </a:cubicBezTo>
                  <a:cubicBezTo>
                    <a:pt x="2162" y="575"/>
                    <a:pt x="2233" y="514"/>
                    <a:pt x="2304" y="463"/>
                  </a:cubicBezTo>
                  <a:cubicBezTo>
                    <a:pt x="2378" y="411"/>
                    <a:pt x="2458" y="382"/>
                    <a:pt x="2539" y="360"/>
                  </a:cubicBezTo>
                  <a:cubicBezTo>
                    <a:pt x="2571" y="352"/>
                    <a:pt x="2601" y="349"/>
                    <a:pt x="2630" y="349"/>
                  </a:cubicBezTo>
                  <a:cubicBezTo>
                    <a:pt x="2678" y="349"/>
                    <a:pt x="2724" y="357"/>
                    <a:pt x="2774" y="370"/>
                  </a:cubicBezTo>
                  <a:cubicBezTo>
                    <a:pt x="2938" y="411"/>
                    <a:pt x="3080" y="524"/>
                    <a:pt x="3193" y="666"/>
                  </a:cubicBezTo>
                  <a:cubicBezTo>
                    <a:pt x="3305" y="810"/>
                    <a:pt x="3386" y="981"/>
                    <a:pt x="3438" y="1155"/>
                  </a:cubicBezTo>
                  <a:cubicBezTo>
                    <a:pt x="3447" y="1226"/>
                    <a:pt x="3499" y="1278"/>
                    <a:pt x="3570" y="1287"/>
                  </a:cubicBezTo>
                  <a:cubicBezTo>
                    <a:pt x="3587" y="1293"/>
                    <a:pt x="3604" y="1296"/>
                    <a:pt x="3621" y="1296"/>
                  </a:cubicBezTo>
                  <a:cubicBezTo>
                    <a:pt x="3697" y="1296"/>
                    <a:pt x="3769" y="1241"/>
                    <a:pt x="3795" y="1165"/>
                  </a:cubicBezTo>
                  <a:lnTo>
                    <a:pt x="3795" y="1155"/>
                  </a:lnTo>
                  <a:cubicBezTo>
                    <a:pt x="3876" y="820"/>
                    <a:pt x="4152" y="482"/>
                    <a:pt x="4478" y="370"/>
                  </a:cubicBezTo>
                  <a:cubicBezTo>
                    <a:pt x="4546" y="349"/>
                    <a:pt x="4615" y="339"/>
                    <a:pt x="4683" y="339"/>
                  </a:cubicBezTo>
                  <a:close/>
                  <a:moveTo>
                    <a:pt x="4688" y="0"/>
                  </a:moveTo>
                  <a:cubicBezTo>
                    <a:pt x="4580" y="0"/>
                    <a:pt x="4477" y="19"/>
                    <a:pt x="4375" y="44"/>
                  </a:cubicBezTo>
                  <a:cubicBezTo>
                    <a:pt x="4130" y="125"/>
                    <a:pt x="3937" y="269"/>
                    <a:pt x="3773" y="443"/>
                  </a:cubicBezTo>
                  <a:cubicBezTo>
                    <a:pt x="3717" y="511"/>
                    <a:pt x="3665" y="581"/>
                    <a:pt x="3619" y="655"/>
                  </a:cubicBezTo>
                  <a:lnTo>
                    <a:pt x="3619" y="655"/>
                  </a:lnTo>
                  <a:cubicBezTo>
                    <a:pt x="3574" y="581"/>
                    <a:pt x="3523" y="510"/>
                    <a:pt x="3467" y="443"/>
                  </a:cubicBezTo>
                  <a:cubicBezTo>
                    <a:pt x="3396" y="350"/>
                    <a:pt x="3305" y="259"/>
                    <a:pt x="3203" y="186"/>
                  </a:cubicBezTo>
                  <a:cubicBezTo>
                    <a:pt x="3100" y="115"/>
                    <a:pt x="2990" y="64"/>
                    <a:pt x="2855" y="34"/>
                  </a:cubicBezTo>
                  <a:cubicBezTo>
                    <a:pt x="2794" y="18"/>
                    <a:pt x="2728" y="10"/>
                    <a:pt x="2662" y="10"/>
                  </a:cubicBezTo>
                  <a:cubicBezTo>
                    <a:pt x="2596" y="10"/>
                    <a:pt x="2529" y="18"/>
                    <a:pt x="2468" y="34"/>
                  </a:cubicBezTo>
                  <a:cubicBezTo>
                    <a:pt x="2336" y="64"/>
                    <a:pt x="2223" y="115"/>
                    <a:pt x="2121" y="186"/>
                  </a:cubicBezTo>
                  <a:cubicBezTo>
                    <a:pt x="2020" y="259"/>
                    <a:pt x="1927" y="340"/>
                    <a:pt x="1856" y="431"/>
                  </a:cubicBezTo>
                  <a:cubicBezTo>
                    <a:pt x="1776" y="524"/>
                    <a:pt x="1714" y="627"/>
                    <a:pt x="1663" y="737"/>
                  </a:cubicBezTo>
                  <a:cubicBezTo>
                    <a:pt x="1570" y="962"/>
                    <a:pt x="1541" y="1207"/>
                    <a:pt x="1570" y="1442"/>
                  </a:cubicBezTo>
                  <a:cubicBezTo>
                    <a:pt x="1592" y="1667"/>
                    <a:pt x="1663" y="1890"/>
                    <a:pt x="1753" y="2095"/>
                  </a:cubicBezTo>
                  <a:cubicBezTo>
                    <a:pt x="1856" y="2298"/>
                    <a:pt x="1969" y="2492"/>
                    <a:pt x="2111" y="2665"/>
                  </a:cubicBezTo>
                  <a:cubicBezTo>
                    <a:pt x="2143" y="2707"/>
                    <a:pt x="2182" y="2746"/>
                    <a:pt x="2223" y="2788"/>
                  </a:cubicBezTo>
                  <a:lnTo>
                    <a:pt x="2336" y="2910"/>
                  </a:lnTo>
                  <a:lnTo>
                    <a:pt x="2449" y="3023"/>
                  </a:lnTo>
                  <a:cubicBezTo>
                    <a:pt x="2488" y="3052"/>
                    <a:pt x="2529" y="3094"/>
                    <a:pt x="2571" y="3123"/>
                  </a:cubicBezTo>
                  <a:cubicBezTo>
                    <a:pt x="2839" y="3363"/>
                    <a:pt x="3129" y="3574"/>
                    <a:pt x="3436" y="3757"/>
                  </a:cubicBezTo>
                  <a:lnTo>
                    <a:pt x="3436" y="3757"/>
                  </a:lnTo>
                  <a:cubicBezTo>
                    <a:pt x="3140" y="3968"/>
                    <a:pt x="2824" y="4153"/>
                    <a:pt x="2488" y="4298"/>
                  </a:cubicBezTo>
                  <a:cubicBezTo>
                    <a:pt x="2101" y="4460"/>
                    <a:pt x="1705" y="4604"/>
                    <a:pt x="1306" y="4714"/>
                  </a:cubicBezTo>
                  <a:cubicBezTo>
                    <a:pt x="1112" y="4775"/>
                    <a:pt x="909" y="4837"/>
                    <a:pt x="703" y="4878"/>
                  </a:cubicBezTo>
                  <a:cubicBezTo>
                    <a:pt x="500" y="4920"/>
                    <a:pt x="297" y="4949"/>
                    <a:pt x="101" y="4949"/>
                  </a:cubicBezTo>
                  <a:lnTo>
                    <a:pt x="92" y="4949"/>
                  </a:lnTo>
                  <a:cubicBezTo>
                    <a:pt x="40" y="4949"/>
                    <a:pt x="1" y="4981"/>
                    <a:pt x="1" y="5042"/>
                  </a:cubicBezTo>
                  <a:cubicBezTo>
                    <a:pt x="1" y="5094"/>
                    <a:pt x="40" y="5133"/>
                    <a:pt x="92" y="5133"/>
                  </a:cubicBezTo>
                  <a:cubicBezTo>
                    <a:pt x="121" y="5134"/>
                    <a:pt x="150" y="5135"/>
                    <a:pt x="179" y="5135"/>
                  </a:cubicBezTo>
                  <a:cubicBezTo>
                    <a:pt x="372" y="5135"/>
                    <a:pt x="558" y="5108"/>
                    <a:pt x="745" y="5072"/>
                  </a:cubicBezTo>
                  <a:cubicBezTo>
                    <a:pt x="948" y="5032"/>
                    <a:pt x="1164" y="4981"/>
                    <a:pt x="1367" y="4920"/>
                  </a:cubicBezTo>
                  <a:cubicBezTo>
                    <a:pt x="1776" y="4807"/>
                    <a:pt x="2182" y="4675"/>
                    <a:pt x="2581" y="4511"/>
                  </a:cubicBezTo>
                  <a:cubicBezTo>
                    <a:pt x="2969" y="4350"/>
                    <a:pt x="3341" y="4143"/>
                    <a:pt x="3681" y="3895"/>
                  </a:cubicBezTo>
                  <a:lnTo>
                    <a:pt x="3681" y="3895"/>
                  </a:lnTo>
                  <a:cubicBezTo>
                    <a:pt x="4049" y="4091"/>
                    <a:pt x="4437" y="4246"/>
                    <a:pt x="4835" y="4359"/>
                  </a:cubicBezTo>
                  <a:cubicBezTo>
                    <a:pt x="5254" y="4469"/>
                    <a:pt x="5670" y="4553"/>
                    <a:pt x="6110" y="4572"/>
                  </a:cubicBezTo>
                  <a:cubicBezTo>
                    <a:pt x="6160" y="4574"/>
                    <a:pt x="6210" y="4576"/>
                    <a:pt x="6261" y="4576"/>
                  </a:cubicBezTo>
                  <a:cubicBezTo>
                    <a:pt x="6428" y="4576"/>
                    <a:pt x="6598" y="4563"/>
                    <a:pt x="6761" y="4531"/>
                  </a:cubicBezTo>
                  <a:cubicBezTo>
                    <a:pt x="6977" y="4491"/>
                    <a:pt x="7190" y="4420"/>
                    <a:pt x="7383" y="4308"/>
                  </a:cubicBezTo>
                  <a:cubicBezTo>
                    <a:pt x="7435" y="4286"/>
                    <a:pt x="7444" y="4225"/>
                    <a:pt x="7425" y="4185"/>
                  </a:cubicBezTo>
                  <a:cubicBezTo>
                    <a:pt x="7405" y="4150"/>
                    <a:pt x="7374" y="4134"/>
                    <a:pt x="7340" y="4134"/>
                  </a:cubicBezTo>
                  <a:cubicBezTo>
                    <a:pt x="7325" y="4134"/>
                    <a:pt x="7309" y="4138"/>
                    <a:pt x="7293" y="4144"/>
                  </a:cubicBezTo>
                  <a:cubicBezTo>
                    <a:pt x="7119" y="4247"/>
                    <a:pt x="6925" y="4308"/>
                    <a:pt x="6732" y="4337"/>
                  </a:cubicBezTo>
                  <a:cubicBezTo>
                    <a:pt x="6600" y="4358"/>
                    <a:pt x="6469" y="4365"/>
                    <a:pt x="6338" y="4365"/>
                  </a:cubicBezTo>
                  <a:cubicBezTo>
                    <a:pt x="6265" y="4365"/>
                    <a:pt x="6193" y="4363"/>
                    <a:pt x="6120" y="4359"/>
                  </a:cubicBezTo>
                  <a:cubicBezTo>
                    <a:pt x="5702" y="4337"/>
                    <a:pt x="5293" y="4256"/>
                    <a:pt x="4896" y="4134"/>
                  </a:cubicBezTo>
                  <a:cubicBezTo>
                    <a:pt x="4549" y="4028"/>
                    <a:pt x="4219" y="3897"/>
                    <a:pt x="3897" y="3731"/>
                  </a:cubicBezTo>
                  <a:lnTo>
                    <a:pt x="3897" y="3731"/>
                  </a:lnTo>
                  <a:cubicBezTo>
                    <a:pt x="4172" y="3516"/>
                    <a:pt x="4433" y="3282"/>
                    <a:pt x="4681" y="3042"/>
                  </a:cubicBezTo>
                  <a:lnTo>
                    <a:pt x="4794" y="2930"/>
                  </a:lnTo>
                  <a:cubicBezTo>
                    <a:pt x="4825" y="2891"/>
                    <a:pt x="4865" y="2849"/>
                    <a:pt x="4906" y="2807"/>
                  </a:cubicBezTo>
                  <a:cubicBezTo>
                    <a:pt x="4977" y="2727"/>
                    <a:pt x="5048" y="2646"/>
                    <a:pt x="5119" y="2553"/>
                  </a:cubicBezTo>
                  <a:cubicBezTo>
                    <a:pt x="5254" y="2379"/>
                    <a:pt x="5364" y="2196"/>
                    <a:pt x="5457" y="1992"/>
                  </a:cubicBezTo>
                  <a:cubicBezTo>
                    <a:pt x="5560" y="1789"/>
                    <a:pt x="5631" y="1584"/>
                    <a:pt x="5670" y="1349"/>
                  </a:cubicBezTo>
                  <a:cubicBezTo>
                    <a:pt x="5692" y="1238"/>
                    <a:pt x="5702" y="1126"/>
                    <a:pt x="5702" y="1003"/>
                  </a:cubicBezTo>
                  <a:cubicBezTo>
                    <a:pt x="5692" y="881"/>
                    <a:pt x="5670" y="759"/>
                    <a:pt x="5621" y="646"/>
                  </a:cubicBezTo>
                  <a:cubicBezTo>
                    <a:pt x="5569" y="524"/>
                    <a:pt x="5498" y="421"/>
                    <a:pt x="5405" y="330"/>
                  </a:cubicBezTo>
                  <a:cubicBezTo>
                    <a:pt x="5325" y="247"/>
                    <a:pt x="5232" y="166"/>
                    <a:pt x="5119" y="105"/>
                  </a:cubicBezTo>
                  <a:cubicBezTo>
                    <a:pt x="5009" y="54"/>
                    <a:pt x="4874" y="15"/>
                    <a:pt x="4752" y="2"/>
                  </a:cubicBezTo>
                  <a:cubicBezTo>
                    <a:pt x="4730" y="1"/>
                    <a:pt x="4709" y="0"/>
                    <a:pt x="468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18;p39">
              <a:extLst>
                <a:ext uri="{FF2B5EF4-FFF2-40B4-BE49-F238E27FC236}">
                  <a16:creationId xmlns:a16="http://schemas.microsoft.com/office/drawing/2014/main" id="{BB7ABA18-360E-4352-97FA-9FC7FE29F31E}"/>
                </a:ext>
              </a:extLst>
            </p:cNvPr>
            <p:cNvSpPr/>
            <p:nvPr/>
          </p:nvSpPr>
          <p:spPr>
            <a:xfrm>
              <a:off x="5126237" y="3339532"/>
              <a:ext cx="257855" cy="345992"/>
            </a:xfrm>
            <a:custGeom>
              <a:avLst/>
              <a:gdLst/>
              <a:ahLst/>
              <a:cxnLst/>
              <a:rect l="l" t="t" r="r" b="b"/>
              <a:pathLst>
                <a:path w="512" h="687" extrusionOk="0">
                  <a:moveTo>
                    <a:pt x="390" y="1"/>
                  </a:moveTo>
                  <a:cubicBezTo>
                    <a:pt x="366" y="1"/>
                    <a:pt x="339" y="8"/>
                    <a:pt x="318" y="15"/>
                  </a:cubicBezTo>
                  <a:cubicBezTo>
                    <a:pt x="196" y="66"/>
                    <a:pt x="125" y="188"/>
                    <a:pt x="83" y="320"/>
                  </a:cubicBezTo>
                  <a:cubicBezTo>
                    <a:pt x="56" y="400"/>
                    <a:pt x="0" y="686"/>
                    <a:pt x="112" y="686"/>
                  </a:cubicBezTo>
                  <a:cubicBezTo>
                    <a:pt x="132" y="686"/>
                    <a:pt x="156" y="678"/>
                    <a:pt x="186" y="658"/>
                  </a:cubicBezTo>
                  <a:cubicBezTo>
                    <a:pt x="328" y="577"/>
                    <a:pt x="431" y="413"/>
                    <a:pt x="480" y="272"/>
                  </a:cubicBezTo>
                  <a:cubicBezTo>
                    <a:pt x="502" y="220"/>
                    <a:pt x="511" y="169"/>
                    <a:pt x="511" y="117"/>
                  </a:cubicBezTo>
                  <a:cubicBezTo>
                    <a:pt x="502" y="66"/>
                    <a:pt x="470" y="27"/>
                    <a:pt x="418" y="5"/>
                  </a:cubicBezTo>
                  <a:cubicBezTo>
                    <a:pt x="410" y="2"/>
                    <a:pt x="400" y="1"/>
                    <a:pt x="390"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19;p39">
              <a:extLst>
                <a:ext uri="{FF2B5EF4-FFF2-40B4-BE49-F238E27FC236}">
                  <a16:creationId xmlns:a16="http://schemas.microsoft.com/office/drawing/2014/main" id="{D5416CFD-510C-4483-BDD9-68DD5BD256C1}"/>
                </a:ext>
              </a:extLst>
            </p:cNvPr>
            <p:cNvSpPr/>
            <p:nvPr/>
          </p:nvSpPr>
          <p:spPr>
            <a:xfrm>
              <a:off x="5440498" y="3793805"/>
              <a:ext cx="133460" cy="261886"/>
            </a:xfrm>
            <a:custGeom>
              <a:avLst/>
              <a:gdLst/>
              <a:ahLst/>
              <a:cxnLst/>
              <a:rect l="l" t="t" r="r" b="b"/>
              <a:pathLst>
                <a:path w="265" h="520" extrusionOk="0">
                  <a:moveTo>
                    <a:pt x="96" y="1"/>
                  </a:moveTo>
                  <a:cubicBezTo>
                    <a:pt x="1" y="1"/>
                    <a:pt x="20" y="349"/>
                    <a:pt x="51" y="410"/>
                  </a:cubicBezTo>
                  <a:cubicBezTo>
                    <a:pt x="61" y="439"/>
                    <a:pt x="71" y="471"/>
                    <a:pt x="100" y="491"/>
                  </a:cubicBezTo>
                  <a:cubicBezTo>
                    <a:pt x="122" y="510"/>
                    <a:pt x="152" y="520"/>
                    <a:pt x="193" y="520"/>
                  </a:cubicBezTo>
                  <a:cubicBezTo>
                    <a:pt x="245" y="500"/>
                    <a:pt x="264" y="429"/>
                    <a:pt x="264" y="368"/>
                  </a:cubicBezTo>
                  <a:cubicBezTo>
                    <a:pt x="264" y="297"/>
                    <a:pt x="203" y="11"/>
                    <a:pt x="100" y="1"/>
                  </a:cubicBezTo>
                  <a:cubicBezTo>
                    <a:pt x="99" y="1"/>
                    <a:pt x="98" y="1"/>
                    <a:pt x="96"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0;p39">
              <a:extLst>
                <a:ext uri="{FF2B5EF4-FFF2-40B4-BE49-F238E27FC236}">
                  <a16:creationId xmlns:a16="http://schemas.microsoft.com/office/drawing/2014/main" id="{5090988B-180B-4C88-9630-F87401D4DAA3}"/>
                </a:ext>
              </a:extLst>
            </p:cNvPr>
            <p:cNvSpPr/>
            <p:nvPr/>
          </p:nvSpPr>
          <p:spPr>
            <a:xfrm>
              <a:off x="5805121" y="3483570"/>
              <a:ext cx="169217" cy="316278"/>
            </a:xfrm>
            <a:custGeom>
              <a:avLst/>
              <a:gdLst/>
              <a:ahLst/>
              <a:cxnLst/>
              <a:rect l="l" t="t" r="r" b="b"/>
              <a:pathLst>
                <a:path w="336" h="628" extrusionOk="0">
                  <a:moveTo>
                    <a:pt x="200" y="0"/>
                  </a:moveTo>
                  <a:cubicBezTo>
                    <a:pt x="148" y="0"/>
                    <a:pt x="94" y="35"/>
                    <a:pt x="62" y="86"/>
                  </a:cubicBezTo>
                  <a:cubicBezTo>
                    <a:pt x="10" y="169"/>
                    <a:pt x="1" y="279"/>
                    <a:pt x="20" y="382"/>
                  </a:cubicBezTo>
                  <a:cubicBezTo>
                    <a:pt x="40" y="443"/>
                    <a:pt x="81" y="607"/>
                    <a:pt x="172" y="627"/>
                  </a:cubicBezTo>
                  <a:cubicBezTo>
                    <a:pt x="174" y="627"/>
                    <a:pt x="177" y="627"/>
                    <a:pt x="179" y="627"/>
                  </a:cubicBezTo>
                  <a:cubicBezTo>
                    <a:pt x="276" y="627"/>
                    <a:pt x="295" y="442"/>
                    <a:pt x="316" y="382"/>
                  </a:cubicBezTo>
                  <a:cubicBezTo>
                    <a:pt x="326" y="301"/>
                    <a:pt x="336" y="218"/>
                    <a:pt x="316" y="137"/>
                  </a:cubicBezTo>
                  <a:cubicBezTo>
                    <a:pt x="307" y="86"/>
                    <a:pt x="285" y="25"/>
                    <a:pt x="233" y="5"/>
                  </a:cubicBezTo>
                  <a:cubicBezTo>
                    <a:pt x="222" y="2"/>
                    <a:pt x="211" y="0"/>
                    <a:pt x="200"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1;p39">
              <a:extLst>
                <a:ext uri="{FF2B5EF4-FFF2-40B4-BE49-F238E27FC236}">
                  <a16:creationId xmlns:a16="http://schemas.microsoft.com/office/drawing/2014/main" id="{2E220E6A-3923-4927-A8F8-24B8910C0546}"/>
                </a:ext>
              </a:extLst>
            </p:cNvPr>
            <p:cNvSpPr/>
            <p:nvPr/>
          </p:nvSpPr>
          <p:spPr>
            <a:xfrm>
              <a:off x="3791132" y="3418602"/>
              <a:ext cx="241739" cy="340452"/>
            </a:xfrm>
            <a:custGeom>
              <a:avLst/>
              <a:gdLst/>
              <a:ahLst/>
              <a:cxnLst/>
              <a:rect l="l" t="t" r="r" b="b"/>
              <a:pathLst>
                <a:path w="480" h="676" extrusionOk="0">
                  <a:moveTo>
                    <a:pt x="175" y="0"/>
                  </a:moveTo>
                  <a:cubicBezTo>
                    <a:pt x="168" y="0"/>
                    <a:pt x="161" y="1"/>
                    <a:pt x="154" y="2"/>
                  </a:cubicBezTo>
                  <a:cubicBezTo>
                    <a:pt x="51" y="12"/>
                    <a:pt x="0" y="124"/>
                    <a:pt x="10" y="215"/>
                  </a:cubicBezTo>
                  <a:cubicBezTo>
                    <a:pt x="32" y="318"/>
                    <a:pt x="93" y="389"/>
                    <a:pt x="164" y="460"/>
                  </a:cubicBezTo>
                  <a:cubicBezTo>
                    <a:pt x="245" y="531"/>
                    <a:pt x="348" y="633"/>
                    <a:pt x="460" y="675"/>
                  </a:cubicBezTo>
                  <a:cubicBezTo>
                    <a:pt x="480" y="521"/>
                    <a:pt x="438" y="327"/>
                    <a:pt x="377" y="186"/>
                  </a:cubicBezTo>
                  <a:cubicBezTo>
                    <a:pt x="357" y="134"/>
                    <a:pt x="338" y="93"/>
                    <a:pt x="296" y="53"/>
                  </a:cubicBezTo>
                  <a:cubicBezTo>
                    <a:pt x="260" y="26"/>
                    <a:pt x="219" y="0"/>
                    <a:pt x="175"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2;p39">
              <a:extLst>
                <a:ext uri="{FF2B5EF4-FFF2-40B4-BE49-F238E27FC236}">
                  <a16:creationId xmlns:a16="http://schemas.microsoft.com/office/drawing/2014/main" id="{FC23E474-F2B6-4649-89B9-FD6E0080D75E}"/>
                </a:ext>
              </a:extLst>
            </p:cNvPr>
            <p:cNvSpPr/>
            <p:nvPr/>
          </p:nvSpPr>
          <p:spPr>
            <a:xfrm>
              <a:off x="3745302" y="3889494"/>
              <a:ext cx="247279" cy="274981"/>
            </a:xfrm>
            <a:custGeom>
              <a:avLst/>
              <a:gdLst/>
              <a:ahLst/>
              <a:cxnLst/>
              <a:rect l="l" t="t" r="r" b="b"/>
              <a:pathLst>
                <a:path w="491" h="546" extrusionOk="0">
                  <a:moveTo>
                    <a:pt x="56" y="1"/>
                  </a:moveTo>
                  <a:cubicBezTo>
                    <a:pt x="50" y="1"/>
                    <a:pt x="44" y="2"/>
                    <a:pt x="40" y="4"/>
                  </a:cubicBezTo>
                  <a:cubicBezTo>
                    <a:pt x="0" y="24"/>
                    <a:pt x="30" y="146"/>
                    <a:pt x="40" y="178"/>
                  </a:cubicBezTo>
                  <a:cubicBezTo>
                    <a:pt x="62" y="320"/>
                    <a:pt x="133" y="452"/>
                    <a:pt x="255" y="514"/>
                  </a:cubicBezTo>
                  <a:cubicBezTo>
                    <a:pt x="284" y="536"/>
                    <a:pt x="326" y="545"/>
                    <a:pt x="368" y="545"/>
                  </a:cubicBezTo>
                  <a:cubicBezTo>
                    <a:pt x="407" y="536"/>
                    <a:pt x="439" y="514"/>
                    <a:pt x="458" y="484"/>
                  </a:cubicBezTo>
                  <a:cubicBezTo>
                    <a:pt x="490" y="433"/>
                    <a:pt x="468" y="372"/>
                    <a:pt x="448" y="310"/>
                  </a:cubicBezTo>
                  <a:cubicBezTo>
                    <a:pt x="387" y="208"/>
                    <a:pt x="306" y="117"/>
                    <a:pt x="204" y="66"/>
                  </a:cubicBezTo>
                  <a:cubicBezTo>
                    <a:pt x="178" y="49"/>
                    <a:pt x="98" y="1"/>
                    <a:pt x="56" y="1"/>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3;p39">
              <a:extLst>
                <a:ext uri="{FF2B5EF4-FFF2-40B4-BE49-F238E27FC236}">
                  <a16:creationId xmlns:a16="http://schemas.microsoft.com/office/drawing/2014/main" id="{1B5B4E18-2D78-4C79-8A57-89B4655F4824}"/>
                </a:ext>
              </a:extLst>
            </p:cNvPr>
            <p:cNvSpPr/>
            <p:nvPr/>
          </p:nvSpPr>
          <p:spPr>
            <a:xfrm>
              <a:off x="3041237" y="3626097"/>
              <a:ext cx="256847" cy="409953"/>
            </a:xfrm>
            <a:custGeom>
              <a:avLst/>
              <a:gdLst/>
              <a:ahLst/>
              <a:cxnLst/>
              <a:rect l="l" t="t" r="r" b="b"/>
              <a:pathLst>
                <a:path w="510" h="814" extrusionOk="0">
                  <a:moveTo>
                    <a:pt x="220" y="0"/>
                  </a:moveTo>
                  <a:cubicBezTo>
                    <a:pt x="175" y="0"/>
                    <a:pt x="130" y="16"/>
                    <a:pt x="91" y="48"/>
                  </a:cubicBezTo>
                  <a:cubicBezTo>
                    <a:pt x="20" y="99"/>
                    <a:pt x="1" y="192"/>
                    <a:pt x="1" y="283"/>
                  </a:cubicBezTo>
                  <a:cubicBezTo>
                    <a:pt x="11" y="363"/>
                    <a:pt x="52" y="447"/>
                    <a:pt x="104" y="518"/>
                  </a:cubicBezTo>
                  <a:cubicBezTo>
                    <a:pt x="204" y="640"/>
                    <a:pt x="336" y="731"/>
                    <a:pt x="481" y="814"/>
                  </a:cubicBezTo>
                  <a:lnTo>
                    <a:pt x="490" y="782"/>
                  </a:lnTo>
                  <a:cubicBezTo>
                    <a:pt x="510" y="569"/>
                    <a:pt x="490" y="354"/>
                    <a:pt x="410" y="160"/>
                  </a:cubicBezTo>
                  <a:cubicBezTo>
                    <a:pt x="388" y="119"/>
                    <a:pt x="368" y="70"/>
                    <a:pt x="336" y="38"/>
                  </a:cubicBezTo>
                  <a:cubicBezTo>
                    <a:pt x="302" y="13"/>
                    <a:pt x="262" y="0"/>
                    <a:pt x="220"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1906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6913C-8E76-43CF-857E-87F2E2BE0203}"/>
              </a:ext>
            </a:extLst>
          </p:cNvPr>
          <p:cNvSpPr>
            <a:spLocks noGrp="1"/>
          </p:cNvSpPr>
          <p:nvPr>
            <p:ph type="title"/>
          </p:nvPr>
        </p:nvSpPr>
        <p:spPr>
          <a:xfrm>
            <a:off x="101600" y="215505"/>
            <a:ext cx="4771203" cy="978023"/>
          </a:xfrm>
        </p:spPr>
        <p:txBody>
          <a:bodyPr>
            <a:noAutofit/>
          </a:bodyPr>
          <a:lstStyle/>
          <a:p>
            <a:pPr algn="ctr"/>
            <a:r>
              <a:rPr lang="en-US" sz="2400" b="1" dirty="0">
                <a:latin typeface="Times New Roman" panose="02020603050405020304" pitchFamily="18" charset="0"/>
                <a:cs typeface="Times New Roman" panose="02020603050405020304" pitchFamily="18" charset="0"/>
              </a:rPr>
              <a:t>Why Breast Cancer ?</a:t>
            </a:r>
          </a:p>
        </p:txBody>
      </p:sp>
      <p:sp>
        <p:nvSpPr>
          <p:cNvPr id="3" name="TextBox 2">
            <a:extLst>
              <a:ext uri="{FF2B5EF4-FFF2-40B4-BE49-F238E27FC236}">
                <a16:creationId xmlns:a16="http://schemas.microsoft.com/office/drawing/2014/main" id="{F8D46F9F-7B67-A407-3567-1371DB129BC3}"/>
              </a:ext>
            </a:extLst>
          </p:cNvPr>
          <p:cNvSpPr txBox="1"/>
          <p:nvPr/>
        </p:nvSpPr>
        <p:spPr>
          <a:xfrm>
            <a:off x="181924" y="1193528"/>
            <a:ext cx="5280145" cy="2708434"/>
          </a:xfrm>
          <a:prstGeom prst="rect">
            <a:avLst/>
          </a:prstGeom>
          <a:noFill/>
          <a:ln>
            <a:noFill/>
          </a:ln>
        </p:spPr>
        <p:txBody>
          <a:bodyPr wrap="square" rtlCol="0">
            <a:spAutoFit/>
          </a:bodyPr>
          <a:lstStyle/>
          <a:p>
            <a:pPr algn="just"/>
            <a:r>
              <a:rPr lang="en-US" sz="2200" b="0" i="0" dirty="0">
                <a:solidFill>
                  <a:srgbClr val="002060"/>
                </a:solidFill>
                <a:effectLst/>
                <a:latin typeface="Times New Roman" panose="02020603050405020304" pitchFamily="18" charset="0"/>
                <a:cs typeface="Times New Roman" panose="02020603050405020304" pitchFamily="18" charset="0"/>
              </a:rPr>
              <a:t>	</a:t>
            </a:r>
            <a:r>
              <a:rPr lang="en-US" sz="2000" b="0" i="0" dirty="0">
                <a:solidFill>
                  <a:schemeClr val="accent1"/>
                </a:solidFill>
                <a:effectLst/>
                <a:latin typeface="Times New Roman" panose="02020603050405020304" pitchFamily="18" charset="0"/>
                <a:cs typeface="Times New Roman" panose="02020603050405020304" pitchFamily="18" charset="0"/>
              </a:rPr>
              <a:t>Breast cancer is the second most common cancer,</a:t>
            </a:r>
            <a:r>
              <a:rPr lang="en-US" sz="2000" dirty="0">
                <a:solidFill>
                  <a:schemeClr val="accent1"/>
                </a:solidFill>
                <a:latin typeface="Times New Roman" panose="02020603050405020304" pitchFamily="18" charset="0"/>
                <a:cs typeface="Times New Roman" panose="02020603050405020304" pitchFamily="18" charset="0"/>
              </a:rPr>
              <a:t> and the fifth cause of cancer deaths in the world. I</a:t>
            </a:r>
            <a:r>
              <a:rPr lang="en-US" sz="2000" b="0" i="0" dirty="0">
                <a:solidFill>
                  <a:schemeClr val="accent1"/>
                </a:solidFill>
                <a:effectLst/>
                <a:latin typeface="Times New Roman" panose="02020603050405020304" pitchFamily="18" charset="0"/>
                <a:cs typeface="Times New Roman" panose="02020603050405020304" pitchFamily="18" charset="0"/>
              </a:rPr>
              <a:t>t is the most common in women worldwide. In Egypt, it is the most common cause of cancer mortality in women. Egypt has a value of </a:t>
            </a:r>
            <a:r>
              <a:rPr lang="en-US" sz="2000" b="1" i="0" dirty="0">
                <a:solidFill>
                  <a:schemeClr val="accent1"/>
                </a:solidFill>
                <a:effectLst/>
                <a:latin typeface="Times New Roman" panose="02020603050405020304" pitchFamily="18" charset="0"/>
                <a:cs typeface="Times New Roman" panose="02020603050405020304" pitchFamily="18" charset="0"/>
              </a:rPr>
              <a:t>57/100</a:t>
            </a:r>
            <a:r>
              <a:rPr lang="en-US" sz="2000" b="0" i="0" dirty="0">
                <a:solidFill>
                  <a:schemeClr val="accent1"/>
                </a:solidFill>
                <a:effectLst/>
                <a:latin typeface="Times New Roman" panose="02020603050405020304" pitchFamily="18" charset="0"/>
                <a:cs typeface="Times New Roman" panose="02020603050405020304" pitchFamily="18" charset="0"/>
              </a:rPr>
              <a:t> on the index of effective coverage in breast cancer treatment</a:t>
            </a:r>
            <a:r>
              <a:rPr lang="en-US" sz="2000" b="0" i="0" dirty="0">
                <a:solidFill>
                  <a:schemeClr val="accent2"/>
                </a:solidFill>
                <a:effectLst/>
                <a:latin typeface="Times New Roman" panose="02020603050405020304" pitchFamily="18" charset="0"/>
                <a:cs typeface="Times New Roman" panose="02020603050405020304" pitchFamily="18" charset="0"/>
              </a:rPr>
              <a:t>.</a:t>
            </a:r>
            <a:endParaRPr lang="en-US" sz="2000" dirty="0">
              <a:solidFill>
                <a:schemeClr val="accent2"/>
              </a:solidFill>
              <a:latin typeface="Times New Roman" panose="02020603050405020304" pitchFamily="18" charset="0"/>
              <a:cs typeface="Times New Roman" panose="02020603050405020304" pitchFamily="18" charset="0"/>
            </a:endParaRPr>
          </a:p>
          <a:p>
            <a:endParaRPr lang="en-US" dirty="0">
              <a:solidFill>
                <a:schemeClr val="accent2"/>
              </a:solidFill>
            </a:endParaRPr>
          </a:p>
          <a:p>
            <a:endParaRPr lang="en-US" dirty="0"/>
          </a:p>
        </p:txBody>
      </p:sp>
      <p:sp>
        <p:nvSpPr>
          <p:cNvPr id="9" name="Google Shape;1328;p43">
            <a:extLst>
              <a:ext uri="{FF2B5EF4-FFF2-40B4-BE49-F238E27FC236}">
                <a16:creationId xmlns:a16="http://schemas.microsoft.com/office/drawing/2014/main" id="{CAF7193C-FCE4-491E-8802-87769CC771F7}"/>
              </a:ext>
            </a:extLst>
          </p:cNvPr>
          <p:cNvSpPr/>
          <p:nvPr/>
        </p:nvSpPr>
        <p:spPr>
          <a:xfrm>
            <a:off x="6949032" y="2547745"/>
            <a:ext cx="269428" cy="367591"/>
          </a:xfrm>
          <a:custGeom>
            <a:avLst/>
            <a:gdLst/>
            <a:ahLst/>
            <a:cxnLst/>
            <a:rect l="l" t="t" r="r" b="b"/>
            <a:pathLst>
              <a:path w="2275" h="3104" extrusionOk="0">
                <a:moveTo>
                  <a:pt x="576" y="0"/>
                </a:moveTo>
                <a:lnTo>
                  <a:pt x="0" y="253"/>
                </a:lnTo>
                <a:lnTo>
                  <a:pt x="883" y="2163"/>
                </a:lnTo>
                <a:cubicBezTo>
                  <a:pt x="728" y="2372"/>
                  <a:pt x="590" y="2584"/>
                  <a:pt x="475" y="2810"/>
                </a:cubicBezTo>
                <a:lnTo>
                  <a:pt x="1025" y="3103"/>
                </a:lnTo>
                <a:cubicBezTo>
                  <a:pt x="1362" y="2500"/>
                  <a:pt x="1783" y="1995"/>
                  <a:pt x="2275" y="1644"/>
                </a:cubicBezTo>
                <a:lnTo>
                  <a:pt x="1894" y="1139"/>
                </a:lnTo>
                <a:cubicBezTo>
                  <a:pt x="1699" y="1277"/>
                  <a:pt x="1503" y="1446"/>
                  <a:pt x="1335" y="1631"/>
                </a:cubicBezTo>
                <a:lnTo>
                  <a:pt x="576" y="0"/>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9;p43">
            <a:extLst>
              <a:ext uri="{FF2B5EF4-FFF2-40B4-BE49-F238E27FC236}">
                <a16:creationId xmlns:a16="http://schemas.microsoft.com/office/drawing/2014/main" id="{8618C7CF-9330-445A-9F7F-266E05DA0CE2}"/>
              </a:ext>
            </a:extLst>
          </p:cNvPr>
          <p:cNvSpPr/>
          <p:nvPr/>
        </p:nvSpPr>
        <p:spPr>
          <a:xfrm>
            <a:off x="6875607" y="2886920"/>
            <a:ext cx="1054382" cy="1662805"/>
          </a:xfrm>
          <a:custGeom>
            <a:avLst/>
            <a:gdLst/>
            <a:ahLst/>
            <a:cxnLst/>
            <a:rect l="l" t="t" r="r" b="b"/>
            <a:pathLst>
              <a:path w="8903" h="14041" extrusionOk="0">
                <a:moveTo>
                  <a:pt x="7919" y="0"/>
                </a:moveTo>
                <a:lnTo>
                  <a:pt x="7359" y="297"/>
                </a:lnTo>
                <a:cubicBezTo>
                  <a:pt x="8801" y="2774"/>
                  <a:pt x="7574" y="6163"/>
                  <a:pt x="4518" y="6163"/>
                </a:cubicBezTo>
                <a:cubicBezTo>
                  <a:pt x="4510" y="6163"/>
                  <a:pt x="4503" y="6163"/>
                  <a:pt x="4495" y="6163"/>
                </a:cubicBezTo>
                <a:cubicBezTo>
                  <a:pt x="4475" y="6163"/>
                  <a:pt x="4455" y="6163"/>
                  <a:pt x="4434" y="6163"/>
                </a:cubicBezTo>
                <a:cubicBezTo>
                  <a:pt x="1708" y="6163"/>
                  <a:pt x="291" y="3241"/>
                  <a:pt x="1365" y="843"/>
                </a:cubicBezTo>
                <a:lnTo>
                  <a:pt x="775" y="620"/>
                </a:lnTo>
                <a:lnTo>
                  <a:pt x="775" y="620"/>
                </a:lnTo>
                <a:cubicBezTo>
                  <a:pt x="0" y="2473"/>
                  <a:pt x="354" y="4775"/>
                  <a:pt x="1982" y="5968"/>
                </a:cubicBezTo>
                <a:lnTo>
                  <a:pt x="2669" y="10813"/>
                </a:lnTo>
                <a:lnTo>
                  <a:pt x="1601" y="14041"/>
                </a:lnTo>
                <a:lnTo>
                  <a:pt x="2261" y="14041"/>
                </a:lnTo>
                <a:lnTo>
                  <a:pt x="3329" y="10867"/>
                </a:lnTo>
                <a:lnTo>
                  <a:pt x="2682" y="6402"/>
                </a:lnTo>
                <a:lnTo>
                  <a:pt x="2682" y="6402"/>
                </a:lnTo>
                <a:cubicBezTo>
                  <a:pt x="3231" y="6672"/>
                  <a:pt x="3847" y="6803"/>
                  <a:pt x="4464" y="6803"/>
                </a:cubicBezTo>
                <a:cubicBezTo>
                  <a:pt x="5552" y="6803"/>
                  <a:pt x="6647" y="6395"/>
                  <a:pt x="7400" y="5617"/>
                </a:cubicBezTo>
                <a:cubicBezTo>
                  <a:pt x="8876" y="4185"/>
                  <a:pt x="8903" y="1783"/>
                  <a:pt x="7919" y="0"/>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0;p43">
            <a:extLst>
              <a:ext uri="{FF2B5EF4-FFF2-40B4-BE49-F238E27FC236}">
                <a16:creationId xmlns:a16="http://schemas.microsoft.com/office/drawing/2014/main" id="{96D961AF-AA29-49CF-B5EF-82C220AABD25}"/>
              </a:ext>
            </a:extLst>
          </p:cNvPr>
          <p:cNvSpPr/>
          <p:nvPr/>
        </p:nvSpPr>
        <p:spPr>
          <a:xfrm>
            <a:off x="6661254" y="1995755"/>
            <a:ext cx="969468" cy="2553954"/>
          </a:xfrm>
          <a:custGeom>
            <a:avLst/>
            <a:gdLst/>
            <a:ahLst/>
            <a:cxnLst/>
            <a:rect l="l" t="t" r="r" b="b"/>
            <a:pathLst>
              <a:path w="8186" h="21566" extrusionOk="0">
                <a:moveTo>
                  <a:pt x="7555" y="1"/>
                </a:moveTo>
                <a:lnTo>
                  <a:pt x="7555" y="759"/>
                </a:lnTo>
                <a:cubicBezTo>
                  <a:pt x="7555" y="1069"/>
                  <a:pt x="7330" y="1335"/>
                  <a:pt x="7020" y="1376"/>
                </a:cubicBezTo>
                <a:lnTo>
                  <a:pt x="2851" y="1911"/>
                </a:lnTo>
                <a:cubicBezTo>
                  <a:pt x="1221" y="2120"/>
                  <a:pt x="1" y="3512"/>
                  <a:pt x="1" y="5153"/>
                </a:cubicBezTo>
                <a:lnTo>
                  <a:pt x="1" y="21566"/>
                </a:lnTo>
                <a:lnTo>
                  <a:pt x="631" y="21566"/>
                </a:lnTo>
                <a:lnTo>
                  <a:pt x="631" y="5153"/>
                </a:lnTo>
                <a:cubicBezTo>
                  <a:pt x="631" y="3832"/>
                  <a:pt x="1615" y="2710"/>
                  <a:pt x="2936" y="2542"/>
                </a:cubicBezTo>
                <a:lnTo>
                  <a:pt x="7090" y="1996"/>
                </a:lnTo>
                <a:cubicBezTo>
                  <a:pt x="7724" y="1925"/>
                  <a:pt x="8185" y="1389"/>
                  <a:pt x="8185" y="759"/>
                </a:cubicBezTo>
                <a:lnTo>
                  <a:pt x="8185"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31;p43">
            <a:extLst>
              <a:ext uri="{FF2B5EF4-FFF2-40B4-BE49-F238E27FC236}">
                <a16:creationId xmlns:a16="http://schemas.microsoft.com/office/drawing/2014/main" id="{A451D881-1D51-4012-858B-E53D508EC16E}"/>
              </a:ext>
            </a:extLst>
          </p:cNvPr>
          <p:cNvSpPr/>
          <p:nvPr/>
        </p:nvSpPr>
        <p:spPr>
          <a:xfrm>
            <a:off x="8977338" y="4394855"/>
            <a:ext cx="75203" cy="154900"/>
          </a:xfrm>
          <a:custGeom>
            <a:avLst/>
            <a:gdLst/>
            <a:ahLst/>
            <a:cxnLst/>
            <a:rect l="l" t="t" r="r" b="b"/>
            <a:pathLst>
              <a:path w="635" h="1308" extrusionOk="0">
                <a:moveTo>
                  <a:pt x="1" y="1"/>
                </a:moveTo>
                <a:lnTo>
                  <a:pt x="1" y="1308"/>
                </a:lnTo>
                <a:lnTo>
                  <a:pt x="634" y="1308"/>
                </a:lnTo>
                <a:lnTo>
                  <a:pt x="634"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2;p43">
            <a:extLst>
              <a:ext uri="{FF2B5EF4-FFF2-40B4-BE49-F238E27FC236}">
                <a16:creationId xmlns:a16="http://schemas.microsoft.com/office/drawing/2014/main" id="{FA2C1BB3-5C05-447B-A394-0DB61B7BBC2C}"/>
              </a:ext>
            </a:extLst>
          </p:cNvPr>
          <p:cNvSpPr/>
          <p:nvPr/>
        </p:nvSpPr>
        <p:spPr>
          <a:xfrm>
            <a:off x="8977338" y="4245163"/>
            <a:ext cx="75203" cy="75200"/>
          </a:xfrm>
          <a:custGeom>
            <a:avLst/>
            <a:gdLst/>
            <a:ahLst/>
            <a:cxnLst/>
            <a:rect l="l" t="t" r="r" b="b"/>
            <a:pathLst>
              <a:path w="635" h="635" extrusionOk="0">
                <a:moveTo>
                  <a:pt x="1" y="1"/>
                </a:moveTo>
                <a:lnTo>
                  <a:pt x="1" y="634"/>
                </a:lnTo>
                <a:lnTo>
                  <a:pt x="634" y="634"/>
                </a:lnTo>
                <a:lnTo>
                  <a:pt x="634"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33;p43">
            <a:extLst>
              <a:ext uri="{FF2B5EF4-FFF2-40B4-BE49-F238E27FC236}">
                <a16:creationId xmlns:a16="http://schemas.microsoft.com/office/drawing/2014/main" id="{9F4C6E50-3150-4906-B119-B090443D9199}"/>
              </a:ext>
            </a:extLst>
          </p:cNvPr>
          <p:cNvSpPr/>
          <p:nvPr/>
        </p:nvSpPr>
        <p:spPr>
          <a:xfrm>
            <a:off x="8082737" y="1995755"/>
            <a:ext cx="969823" cy="2174875"/>
          </a:xfrm>
          <a:custGeom>
            <a:avLst/>
            <a:gdLst/>
            <a:ahLst/>
            <a:cxnLst/>
            <a:rect l="l" t="t" r="r" b="b"/>
            <a:pathLst>
              <a:path w="8189" h="18365" extrusionOk="0">
                <a:moveTo>
                  <a:pt x="0" y="1"/>
                </a:moveTo>
                <a:lnTo>
                  <a:pt x="0" y="759"/>
                </a:lnTo>
                <a:cubicBezTo>
                  <a:pt x="0" y="1389"/>
                  <a:pt x="465" y="1925"/>
                  <a:pt x="1095" y="2009"/>
                </a:cubicBezTo>
                <a:lnTo>
                  <a:pt x="5267" y="2542"/>
                </a:lnTo>
                <a:cubicBezTo>
                  <a:pt x="6571" y="2710"/>
                  <a:pt x="7555" y="3832"/>
                  <a:pt x="7555" y="5153"/>
                </a:cubicBezTo>
                <a:lnTo>
                  <a:pt x="7555" y="18365"/>
                </a:lnTo>
                <a:lnTo>
                  <a:pt x="8188" y="18365"/>
                </a:lnTo>
                <a:lnTo>
                  <a:pt x="8188" y="5153"/>
                </a:lnTo>
                <a:cubicBezTo>
                  <a:pt x="8188" y="3512"/>
                  <a:pt x="6965" y="2120"/>
                  <a:pt x="5337" y="1911"/>
                </a:cubicBezTo>
                <a:lnTo>
                  <a:pt x="1179" y="1376"/>
                </a:lnTo>
                <a:cubicBezTo>
                  <a:pt x="873" y="1335"/>
                  <a:pt x="634" y="1069"/>
                  <a:pt x="634" y="759"/>
                </a:cubicBezTo>
                <a:lnTo>
                  <a:pt x="634"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34;p43">
            <a:extLst>
              <a:ext uri="{FF2B5EF4-FFF2-40B4-BE49-F238E27FC236}">
                <a16:creationId xmlns:a16="http://schemas.microsoft.com/office/drawing/2014/main" id="{23DAAA84-C9F1-4296-B8FA-C3CDD5F4AA00}"/>
              </a:ext>
            </a:extLst>
          </p:cNvPr>
          <p:cNvSpPr/>
          <p:nvPr/>
        </p:nvSpPr>
        <p:spPr>
          <a:xfrm>
            <a:off x="8448559" y="2562904"/>
            <a:ext cx="199673" cy="1986816"/>
          </a:xfrm>
          <a:custGeom>
            <a:avLst/>
            <a:gdLst/>
            <a:ahLst/>
            <a:cxnLst/>
            <a:rect l="l" t="t" r="r" b="b"/>
            <a:pathLst>
              <a:path w="1686" h="16777" extrusionOk="0">
                <a:moveTo>
                  <a:pt x="675" y="0"/>
                </a:moveTo>
                <a:lnTo>
                  <a:pt x="675" y="7019"/>
                </a:lnTo>
                <a:lnTo>
                  <a:pt x="675" y="7103"/>
                </a:lnTo>
                <a:cubicBezTo>
                  <a:pt x="591" y="7174"/>
                  <a:pt x="479" y="7245"/>
                  <a:pt x="395" y="7315"/>
                </a:cubicBezTo>
                <a:lnTo>
                  <a:pt x="618" y="7652"/>
                </a:lnTo>
                <a:lnTo>
                  <a:pt x="1" y="13603"/>
                </a:lnTo>
                <a:lnTo>
                  <a:pt x="1025" y="16777"/>
                </a:lnTo>
                <a:lnTo>
                  <a:pt x="1686" y="16777"/>
                </a:lnTo>
                <a:lnTo>
                  <a:pt x="648" y="13532"/>
                </a:lnTo>
                <a:lnTo>
                  <a:pt x="1322" y="7063"/>
                </a:lnTo>
                <a:lnTo>
                  <a:pt x="1322" y="0"/>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35;p43">
            <a:extLst>
              <a:ext uri="{FF2B5EF4-FFF2-40B4-BE49-F238E27FC236}">
                <a16:creationId xmlns:a16="http://schemas.microsoft.com/office/drawing/2014/main" id="{1D4657A3-2DAA-42F2-9BCD-922EF3C6C813}"/>
              </a:ext>
            </a:extLst>
          </p:cNvPr>
          <p:cNvSpPr/>
          <p:nvPr/>
        </p:nvSpPr>
        <p:spPr>
          <a:xfrm>
            <a:off x="7219994" y="3161672"/>
            <a:ext cx="224306" cy="222284"/>
          </a:xfrm>
          <a:custGeom>
            <a:avLst/>
            <a:gdLst/>
            <a:ahLst/>
            <a:cxnLst/>
            <a:rect l="l" t="t" r="r" b="b"/>
            <a:pathLst>
              <a:path w="1894" h="1877" extrusionOk="0">
                <a:moveTo>
                  <a:pt x="953" y="633"/>
                </a:moveTo>
                <a:cubicBezTo>
                  <a:pt x="1110" y="633"/>
                  <a:pt x="1264" y="735"/>
                  <a:pt x="1264" y="938"/>
                </a:cubicBezTo>
                <a:cubicBezTo>
                  <a:pt x="1264" y="1149"/>
                  <a:pt x="1110" y="1254"/>
                  <a:pt x="953" y="1254"/>
                </a:cubicBezTo>
                <a:cubicBezTo>
                  <a:pt x="797" y="1254"/>
                  <a:pt x="639" y="1149"/>
                  <a:pt x="630" y="938"/>
                </a:cubicBezTo>
                <a:cubicBezTo>
                  <a:pt x="639" y="735"/>
                  <a:pt x="797" y="633"/>
                  <a:pt x="953" y="633"/>
                </a:cubicBezTo>
                <a:close/>
                <a:moveTo>
                  <a:pt x="947" y="1"/>
                </a:moveTo>
                <a:cubicBezTo>
                  <a:pt x="480" y="1"/>
                  <a:pt x="14" y="313"/>
                  <a:pt x="0" y="938"/>
                </a:cubicBezTo>
                <a:cubicBezTo>
                  <a:pt x="14" y="1563"/>
                  <a:pt x="480" y="1876"/>
                  <a:pt x="947" y="1876"/>
                </a:cubicBezTo>
                <a:cubicBezTo>
                  <a:pt x="1414" y="1876"/>
                  <a:pt x="1880" y="1563"/>
                  <a:pt x="1894" y="938"/>
                </a:cubicBezTo>
                <a:cubicBezTo>
                  <a:pt x="1880" y="313"/>
                  <a:pt x="1414" y="1"/>
                  <a:pt x="947" y="1"/>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36;p43">
            <a:extLst>
              <a:ext uri="{FF2B5EF4-FFF2-40B4-BE49-F238E27FC236}">
                <a16:creationId xmlns:a16="http://schemas.microsoft.com/office/drawing/2014/main" id="{47989C8F-4F5C-4D88-B181-6003452B160E}"/>
              </a:ext>
            </a:extLst>
          </p:cNvPr>
          <p:cNvSpPr/>
          <p:nvPr/>
        </p:nvSpPr>
        <p:spPr>
          <a:xfrm>
            <a:off x="8370397" y="3460701"/>
            <a:ext cx="95099" cy="96280"/>
          </a:xfrm>
          <a:custGeom>
            <a:avLst/>
            <a:gdLst/>
            <a:ahLst/>
            <a:cxnLst/>
            <a:rect l="l" t="t" r="r" b="b"/>
            <a:pathLst>
              <a:path w="803" h="813" extrusionOk="0">
                <a:moveTo>
                  <a:pt x="536" y="0"/>
                </a:moveTo>
                <a:cubicBezTo>
                  <a:pt x="368" y="85"/>
                  <a:pt x="183" y="155"/>
                  <a:pt x="1" y="196"/>
                </a:cubicBezTo>
                <a:lnTo>
                  <a:pt x="156" y="813"/>
                </a:lnTo>
                <a:cubicBezTo>
                  <a:pt x="381" y="759"/>
                  <a:pt x="590" y="674"/>
                  <a:pt x="803" y="590"/>
                </a:cubicBezTo>
                <a:lnTo>
                  <a:pt x="536" y="0"/>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37;p43">
            <a:extLst>
              <a:ext uri="{FF2B5EF4-FFF2-40B4-BE49-F238E27FC236}">
                <a16:creationId xmlns:a16="http://schemas.microsoft.com/office/drawing/2014/main" id="{40C84FE9-EABA-4066-9015-6BB71069F5A3}"/>
              </a:ext>
            </a:extLst>
          </p:cNvPr>
          <p:cNvSpPr/>
          <p:nvPr/>
        </p:nvSpPr>
        <p:spPr>
          <a:xfrm>
            <a:off x="8071131" y="3465438"/>
            <a:ext cx="95099" cy="93556"/>
          </a:xfrm>
          <a:custGeom>
            <a:avLst/>
            <a:gdLst/>
            <a:ahLst/>
            <a:cxnLst/>
            <a:rect l="l" t="t" r="r" b="b"/>
            <a:pathLst>
              <a:path w="803" h="790" extrusionOk="0">
                <a:moveTo>
                  <a:pt x="253" y="1"/>
                </a:moveTo>
                <a:lnTo>
                  <a:pt x="0" y="577"/>
                </a:lnTo>
                <a:cubicBezTo>
                  <a:pt x="213" y="675"/>
                  <a:pt x="435" y="746"/>
                  <a:pt x="647" y="789"/>
                </a:cubicBezTo>
                <a:lnTo>
                  <a:pt x="802" y="183"/>
                </a:lnTo>
                <a:cubicBezTo>
                  <a:pt x="604" y="129"/>
                  <a:pt x="422" y="72"/>
                  <a:pt x="253" y="1"/>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38;p43">
            <a:extLst>
              <a:ext uri="{FF2B5EF4-FFF2-40B4-BE49-F238E27FC236}">
                <a16:creationId xmlns:a16="http://schemas.microsoft.com/office/drawing/2014/main" id="{92F986B0-76C9-4CE1-9C7F-CEC89BDB3E45}"/>
              </a:ext>
            </a:extLst>
          </p:cNvPr>
          <p:cNvSpPr/>
          <p:nvPr/>
        </p:nvSpPr>
        <p:spPr>
          <a:xfrm>
            <a:off x="8227574" y="3495400"/>
            <a:ext cx="81480" cy="77805"/>
          </a:xfrm>
          <a:custGeom>
            <a:avLst/>
            <a:gdLst/>
            <a:ahLst/>
            <a:cxnLst/>
            <a:rect l="l" t="t" r="r" b="b"/>
            <a:pathLst>
              <a:path w="688" h="657" extrusionOk="0">
                <a:moveTo>
                  <a:pt x="630" y="1"/>
                </a:moveTo>
                <a:cubicBezTo>
                  <a:pt x="518" y="18"/>
                  <a:pt x="406" y="25"/>
                  <a:pt x="297" y="25"/>
                </a:cubicBezTo>
                <a:cubicBezTo>
                  <a:pt x="215" y="25"/>
                  <a:pt x="135" y="21"/>
                  <a:pt x="58" y="14"/>
                </a:cubicBezTo>
                <a:lnTo>
                  <a:pt x="0" y="648"/>
                </a:lnTo>
                <a:cubicBezTo>
                  <a:pt x="99" y="653"/>
                  <a:pt x="196" y="656"/>
                  <a:pt x="290" y="656"/>
                </a:cubicBezTo>
                <a:cubicBezTo>
                  <a:pt x="424" y="656"/>
                  <a:pt x="555" y="650"/>
                  <a:pt x="688" y="634"/>
                </a:cubicBezTo>
                <a:lnTo>
                  <a:pt x="630"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39;p43">
            <a:extLst>
              <a:ext uri="{FF2B5EF4-FFF2-40B4-BE49-F238E27FC236}">
                <a16:creationId xmlns:a16="http://schemas.microsoft.com/office/drawing/2014/main" id="{34B108E4-9490-4AEF-97E8-A1986AB7829A}"/>
              </a:ext>
            </a:extLst>
          </p:cNvPr>
          <p:cNvSpPr/>
          <p:nvPr/>
        </p:nvSpPr>
        <p:spPr>
          <a:xfrm>
            <a:off x="7936598" y="3392486"/>
            <a:ext cx="103153" cy="104688"/>
          </a:xfrm>
          <a:custGeom>
            <a:avLst/>
            <a:gdLst/>
            <a:ahLst/>
            <a:cxnLst/>
            <a:rect l="l" t="t" r="r" b="b"/>
            <a:pathLst>
              <a:path w="871" h="884" extrusionOk="0">
                <a:moveTo>
                  <a:pt x="378" y="0"/>
                </a:moveTo>
                <a:lnTo>
                  <a:pt x="1" y="506"/>
                </a:lnTo>
                <a:cubicBezTo>
                  <a:pt x="156" y="617"/>
                  <a:pt x="365" y="785"/>
                  <a:pt x="533" y="883"/>
                </a:cubicBezTo>
                <a:lnTo>
                  <a:pt x="870" y="351"/>
                </a:lnTo>
                <a:cubicBezTo>
                  <a:pt x="715" y="253"/>
                  <a:pt x="520" y="98"/>
                  <a:pt x="378" y="0"/>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0;p43">
            <a:extLst>
              <a:ext uri="{FF2B5EF4-FFF2-40B4-BE49-F238E27FC236}">
                <a16:creationId xmlns:a16="http://schemas.microsoft.com/office/drawing/2014/main" id="{B196E54C-0A52-4115-8A33-1042D34F812D}"/>
              </a:ext>
            </a:extLst>
          </p:cNvPr>
          <p:cNvSpPr/>
          <p:nvPr/>
        </p:nvSpPr>
        <p:spPr>
          <a:xfrm>
            <a:off x="7818526" y="4170554"/>
            <a:ext cx="74729" cy="74726"/>
          </a:xfrm>
          <a:custGeom>
            <a:avLst/>
            <a:gdLst/>
            <a:ahLst/>
            <a:cxnLst/>
            <a:rect l="l" t="t" r="r" b="b"/>
            <a:pathLst>
              <a:path w="631" h="631" extrusionOk="0">
                <a:moveTo>
                  <a:pt x="1" y="1"/>
                </a:moveTo>
                <a:lnTo>
                  <a:pt x="1" y="631"/>
                </a:lnTo>
                <a:lnTo>
                  <a:pt x="631" y="631"/>
                </a:lnTo>
                <a:lnTo>
                  <a:pt x="631"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47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676-5A95-2B9F-08BA-A5C6C5B5FC00}"/>
              </a:ext>
            </a:extLst>
          </p:cNvPr>
          <p:cNvSpPr>
            <a:spLocks noGrp="1"/>
          </p:cNvSpPr>
          <p:nvPr>
            <p:ph type="title"/>
          </p:nvPr>
        </p:nvSpPr>
        <p:spPr/>
        <p:txBody>
          <a:bodyPr>
            <a:normAutofit fontScale="90000"/>
          </a:bodyPr>
          <a:lstStyle/>
          <a:p>
            <a:r>
              <a:rPr lang="en-US" sz="2000" dirty="0">
                <a:latin typeface="Times New Roman" panose="02020603050405020304" pitchFamily="18" charset="0"/>
                <a:cs typeface="Times New Roman" panose="02020603050405020304" pitchFamily="18" charset="0"/>
              </a:rPr>
              <a:t>Breast cancer has exceeded lung cancer as the most commonly diagnosed cancer and the fifth cause of cancer deaths in the world, with an estimated 2.3 million cases and 685,000 deaths in 2020.</a:t>
            </a:r>
          </a:p>
        </p:txBody>
      </p:sp>
      <p:pic>
        <p:nvPicPr>
          <p:cNvPr id="3" name="Picture 2">
            <a:extLst>
              <a:ext uri="{FF2B5EF4-FFF2-40B4-BE49-F238E27FC236}">
                <a16:creationId xmlns:a16="http://schemas.microsoft.com/office/drawing/2014/main" id="{3C7BA565-0410-4D7A-4AF2-B6C622C5D29A}"/>
              </a:ext>
            </a:extLst>
          </p:cNvPr>
          <p:cNvPicPr>
            <a:picLocks noChangeAspect="1"/>
          </p:cNvPicPr>
          <p:nvPr/>
        </p:nvPicPr>
        <p:blipFill>
          <a:blip r:embed="rId2">
            <a:duotone>
              <a:prstClr val="black"/>
              <a:schemeClr val="accent4">
                <a:tint val="45000"/>
                <a:satMod val="400000"/>
              </a:schemeClr>
            </a:duotone>
          </a:blip>
          <a:stretch>
            <a:fillRect/>
          </a:stretch>
        </p:blipFill>
        <p:spPr>
          <a:xfrm>
            <a:off x="1402020" y="1792389"/>
            <a:ext cx="6180622" cy="3010903"/>
          </a:xfrm>
          <a:prstGeom prst="rect">
            <a:avLst/>
          </a:prstGeom>
        </p:spPr>
      </p:pic>
    </p:spTree>
    <p:extLst>
      <p:ext uri="{BB962C8B-B14F-4D97-AF65-F5344CB8AC3E}">
        <p14:creationId xmlns:p14="http://schemas.microsoft.com/office/powerpoint/2010/main" val="4106246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6F8100C-D517-4D65-9C8A-B7EB6D6B38A0}"/>
              </a:ext>
            </a:extLst>
          </p:cNvPr>
          <p:cNvSpPr>
            <a:spLocks noGrp="1"/>
          </p:cNvSpPr>
          <p:nvPr>
            <p:ph type="title"/>
          </p:nvPr>
        </p:nvSpPr>
        <p:spPr/>
        <p:txBody>
          <a:bodyPr>
            <a:normAutofit fontScale="90000"/>
          </a:bodyPr>
          <a:lstStyle/>
          <a:p>
            <a:r>
              <a:rPr lang="en-US" dirty="0"/>
              <a:t>Problem description </a:t>
            </a:r>
            <a:br>
              <a:rPr lang="en-US" dirty="0"/>
            </a:br>
            <a:r>
              <a:rPr lang="en-US" dirty="0"/>
              <a:t> </a:t>
            </a:r>
          </a:p>
        </p:txBody>
      </p:sp>
      <p:sp>
        <p:nvSpPr>
          <p:cNvPr id="9" name="Title 8">
            <a:extLst>
              <a:ext uri="{FF2B5EF4-FFF2-40B4-BE49-F238E27FC236}">
                <a16:creationId xmlns:a16="http://schemas.microsoft.com/office/drawing/2014/main" id="{B36C7C90-74D8-4977-8B6D-93603F0BA23E}"/>
              </a:ext>
            </a:extLst>
          </p:cNvPr>
          <p:cNvSpPr>
            <a:spLocks noGrp="1"/>
          </p:cNvSpPr>
          <p:nvPr>
            <p:ph type="ctrTitle" idx="4294967295"/>
          </p:nvPr>
        </p:nvSpPr>
        <p:spPr>
          <a:xfrm>
            <a:off x="1203900" y="918725"/>
            <a:ext cx="7772400" cy="471487"/>
          </a:xfrm>
        </p:spPr>
        <p:txBody>
          <a:bodyPr>
            <a:noAutofit/>
          </a:bodyPr>
          <a:lstStyle/>
          <a:p>
            <a:pPr algn="l"/>
            <a:r>
              <a:rPr lang="en-GB" sz="2400" b="0" i="0" dirty="0">
                <a:solidFill>
                  <a:srgbClr val="002060"/>
                </a:solidFill>
                <a:effectLst/>
                <a:latin typeface="Times New Roman" panose="02020603050405020304" pitchFamily="18" charset="0"/>
                <a:cs typeface="Times New Roman" panose="02020603050405020304" pitchFamily="18" charset="0"/>
              </a:rPr>
              <a:t>	</a:t>
            </a:r>
            <a:r>
              <a:rPr lang="en-GB" sz="1600" b="0" i="0" dirty="0">
                <a:solidFill>
                  <a:srgbClr val="002060"/>
                </a:solidFill>
                <a:effectLst/>
                <a:latin typeface="Times New Roman" panose="02020603050405020304" pitchFamily="18" charset="0"/>
                <a:cs typeface="Times New Roman" panose="02020603050405020304" pitchFamily="18" charset="0"/>
              </a:rPr>
              <a:t>Breast cancer is highly prevalent in Egypt, with approximately 25,000 cases diagnosed annually. The current screening process involves radiological examinations, which are time-consuming and contribute to overcrowded hospitals. Informing patients of results and conducting further tests for treatment determination add to the strain on medical facilities. Frequent doctor visits exacerbate congestion, hindering efficient diagnosis and treatment of breast cancer patients.</a:t>
            </a:r>
            <a:br>
              <a:rPr lang="en-GB" sz="1600" b="0" i="0" dirty="0">
                <a:solidFill>
                  <a:srgbClr val="002060"/>
                </a:solidFill>
                <a:effectLst/>
                <a:latin typeface="Times New Roman" panose="02020603050405020304" pitchFamily="18" charset="0"/>
                <a:cs typeface="Times New Roman" panose="02020603050405020304" pitchFamily="18" charset="0"/>
              </a:rPr>
            </a:br>
            <a:br>
              <a:rPr lang="en-GB" sz="1600" dirty="0">
                <a:solidFill>
                  <a:srgbClr val="002060"/>
                </a:solidFill>
                <a:latin typeface="Times New Roman" panose="02020603050405020304" pitchFamily="18" charset="0"/>
                <a:cs typeface="Times New Roman" panose="02020603050405020304" pitchFamily="18" charset="0"/>
              </a:rPr>
            </a:br>
            <a:endParaRPr lang="en-US" sz="3600" dirty="0">
              <a:solidFill>
                <a:srgbClr val="002060"/>
              </a:solidFill>
              <a:latin typeface="Times New Roman" panose="02020603050405020304" pitchFamily="18" charset="0"/>
              <a:cs typeface="Times New Roman" panose="02020603050405020304" pitchFamily="18" charset="0"/>
            </a:endParaRPr>
          </a:p>
        </p:txBody>
      </p:sp>
      <p:grpSp>
        <p:nvGrpSpPr>
          <p:cNvPr id="4" name="Google Shape;1728;p83">
            <a:extLst>
              <a:ext uri="{FF2B5EF4-FFF2-40B4-BE49-F238E27FC236}">
                <a16:creationId xmlns:a16="http://schemas.microsoft.com/office/drawing/2014/main" id="{3FF37CAA-4F10-43D4-B15E-0582A064EC6D}"/>
              </a:ext>
            </a:extLst>
          </p:cNvPr>
          <p:cNvGrpSpPr/>
          <p:nvPr/>
        </p:nvGrpSpPr>
        <p:grpSpPr>
          <a:xfrm>
            <a:off x="7387330" y="3765024"/>
            <a:ext cx="68418" cy="64913"/>
            <a:chOff x="4293400" y="2574725"/>
            <a:chExt cx="84425" cy="80100"/>
          </a:xfrm>
        </p:grpSpPr>
        <p:sp>
          <p:nvSpPr>
            <p:cNvPr id="5" name="Google Shape;1729;p83">
              <a:extLst>
                <a:ext uri="{FF2B5EF4-FFF2-40B4-BE49-F238E27FC236}">
                  <a16:creationId xmlns:a16="http://schemas.microsoft.com/office/drawing/2014/main" id="{59C7CF4A-D15A-45FB-8D6B-C98D581A3AD2}"/>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F9CAE3"/>
            </a:solidFill>
            <a:ln w="9525" cap="flat" cmpd="sng">
              <a:solidFill>
                <a:srgbClr val="F9CAE3"/>
              </a:solidFill>
              <a:prstDash val="solid"/>
              <a:round/>
              <a:headEnd type="none" w="med" len="med"/>
              <a:tailEnd type="none" w="med" len="med"/>
            </a:ln>
          </p:spPr>
        </p:sp>
        <p:sp>
          <p:nvSpPr>
            <p:cNvPr id="6" name="Google Shape;1730;p83">
              <a:extLst>
                <a:ext uri="{FF2B5EF4-FFF2-40B4-BE49-F238E27FC236}">
                  <a16:creationId xmlns:a16="http://schemas.microsoft.com/office/drawing/2014/main" id="{4F84A866-968E-470F-A621-29822F6C5815}"/>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731;p83">
            <a:extLst>
              <a:ext uri="{FF2B5EF4-FFF2-40B4-BE49-F238E27FC236}">
                <a16:creationId xmlns:a16="http://schemas.microsoft.com/office/drawing/2014/main" id="{C3E82769-2B3C-4C1B-8E04-4FD7F37489E6}"/>
              </a:ext>
            </a:extLst>
          </p:cNvPr>
          <p:cNvGrpSpPr/>
          <p:nvPr/>
        </p:nvGrpSpPr>
        <p:grpSpPr>
          <a:xfrm>
            <a:off x="7149700" y="2863819"/>
            <a:ext cx="1553760" cy="924565"/>
            <a:chOff x="4000175" y="1462675"/>
            <a:chExt cx="1917275" cy="1140875"/>
          </a:xfrm>
        </p:grpSpPr>
        <p:sp>
          <p:nvSpPr>
            <p:cNvPr id="8" name="Google Shape;1732;p83">
              <a:extLst>
                <a:ext uri="{FF2B5EF4-FFF2-40B4-BE49-F238E27FC236}">
                  <a16:creationId xmlns:a16="http://schemas.microsoft.com/office/drawing/2014/main" id="{61AB36F0-6A14-4749-B42A-D03790478F93}"/>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F9CAE3"/>
            </a:solidFill>
            <a:ln w="9525" cap="flat" cmpd="sng">
              <a:solidFill>
                <a:srgbClr val="F9CAE3"/>
              </a:solidFill>
              <a:prstDash val="solid"/>
              <a:round/>
              <a:headEnd type="none" w="med" len="med"/>
              <a:tailEnd type="none" w="med" len="med"/>
            </a:ln>
          </p:spPr>
        </p:sp>
        <p:grpSp>
          <p:nvGrpSpPr>
            <p:cNvPr id="10" name="Google Shape;1733;p83">
              <a:extLst>
                <a:ext uri="{FF2B5EF4-FFF2-40B4-BE49-F238E27FC236}">
                  <a16:creationId xmlns:a16="http://schemas.microsoft.com/office/drawing/2014/main" id="{3241564C-9A25-40EB-B0B9-499E3480E9A9}"/>
                </a:ext>
              </a:extLst>
            </p:cNvPr>
            <p:cNvGrpSpPr/>
            <p:nvPr/>
          </p:nvGrpSpPr>
          <p:grpSpPr>
            <a:xfrm>
              <a:off x="4000175" y="1462675"/>
              <a:ext cx="1917275" cy="1140875"/>
              <a:chOff x="4000175" y="1462675"/>
              <a:chExt cx="1917275" cy="1140875"/>
            </a:xfrm>
          </p:grpSpPr>
          <p:sp>
            <p:nvSpPr>
              <p:cNvPr id="12" name="Google Shape;1734;p83">
                <a:extLst>
                  <a:ext uri="{FF2B5EF4-FFF2-40B4-BE49-F238E27FC236}">
                    <a16:creationId xmlns:a16="http://schemas.microsoft.com/office/drawing/2014/main" id="{1A56D832-2E01-417C-B3F5-BC3EBF60F32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F9CAE3"/>
              </a:solidFill>
              <a:ln w="9525" cap="flat" cmpd="sng">
                <a:solidFill>
                  <a:srgbClr val="F9CAE3"/>
                </a:solidFill>
                <a:prstDash val="solid"/>
                <a:round/>
                <a:headEnd type="none" w="med" len="med"/>
                <a:tailEnd type="none" w="med" len="med"/>
              </a:ln>
            </p:spPr>
          </p:sp>
          <p:sp>
            <p:nvSpPr>
              <p:cNvPr id="13" name="Google Shape;1735;p83">
                <a:extLst>
                  <a:ext uri="{FF2B5EF4-FFF2-40B4-BE49-F238E27FC236}">
                    <a16:creationId xmlns:a16="http://schemas.microsoft.com/office/drawing/2014/main" id="{0D439756-1E30-4500-8742-6A4398D6B632}"/>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6;p83">
                <a:extLst>
                  <a:ext uri="{FF2B5EF4-FFF2-40B4-BE49-F238E27FC236}">
                    <a16:creationId xmlns:a16="http://schemas.microsoft.com/office/drawing/2014/main" id="{85E9958F-2F45-4A91-A2F5-0794175AF3AF}"/>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7;p83">
                <a:extLst>
                  <a:ext uri="{FF2B5EF4-FFF2-40B4-BE49-F238E27FC236}">
                    <a16:creationId xmlns:a16="http://schemas.microsoft.com/office/drawing/2014/main" id="{788BFD16-F592-48CD-9914-83D3BC347C5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8;p83">
                <a:extLst>
                  <a:ext uri="{FF2B5EF4-FFF2-40B4-BE49-F238E27FC236}">
                    <a16:creationId xmlns:a16="http://schemas.microsoft.com/office/drawing/2014/main" id="{E804C86A-0165-4296-ADAD-A7D72F838582}"/>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9;p83">
                <a:extLst>
                  <a:ext uri="{FF2B5EF4-FFF2-40B4-BE49-F238E27FC236}">
                    <a16:creationId xmlns:a16="http://schemas.microsoft.com/office/drawing/2014/main" id="{6DFEAD77-F93C-40AE-86A7-33D21E4D0129}"/>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1740;p83">
            <a:extLst>
              <a:ext uri="{FF2B5EF4-FFF2-40B4-BE49-F238E27FC236}">
                <a16:creationId xmlns:a16="http://schemas.microsoft.com/office/drawing/2014/main" id="{CAEAD908-B6A5-45CE-BC95-6DF329987EE4}"/>
              </a:ext>
            </a:extLst>
          </p:cNvPr>
          <p:cNvGrpSpPr/>
          <p:nvPr/>
        </p:nvGrpSpPr>
        <p:grpSpPr>
          <a:xfrm>
            <a:off x="7117649" y="3775641"/>
            <a:ext cx="76218" cy="84383"/>
            <a:chOff x="3960625" y="2587825"/>
            <a:chExt cx="94050" cy="104125"/>
          </a:xfrm>
        </p:grpSpPr>
        <p:sp>
          <p:nvSpPr>
            <p:cNvPr id="19" name="Google Shape;1741;p83">
              <a:extLst>
                <a:ext uri="{FF2B5EF4-FFF2-40B4-BE49-F238E27FC236}">
                  <a16:creationId xmlns:a16="http://schemas.microsoft.com/office/drawing/2014/main" id="{BA01BACD-95BB-453B-9AF5-C2C64A17BF48}"/>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F9CAE3"/>
            </a:solidFill>
            <a:ln w="9525" cap="flat" cmpd="sng">
              <a:solidFill>
                <a:srgbClr val="F9CAE3"/>
              </a:solidFill>
              <a:prstDash val="solid"/>
              <a:round/>
              <a:headEnd type="none" w="med" len="med"/>
              <a:tailEnd type="none" w="med" len="med"/>
            </a:ln>
          </p:spPr>
        </p:sp>
        <p:sp>
          <p:nvSpPr>
            <p:cNvPr id="20" name="Google Shape;1742;p83">
              <a:extLst>
                <a:ext uri="{FF2B5EF4-FFF2-40B4-BE49-F238E27FC236}">
                  <a16:creationId xmlns:a16="http://schemas.microsoft.com/office/drawing/2014/main" id="{5091CECD-DAE2-472A-BC00-26F763027C64}"/>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743;p83">
            <a:extLst>
              <a:ext uri="{FF2B5EF4-FFF2-40B4-BE49-F238E27FC236}">
                <a16:creationId xmlns:a16="http://schemas.microsoft.com/office/drawing/2014/main" id="{2E8AEA47-A0DD-43CC-BD7F-3E1371D043B7}"/>
              </a:ext>
            </a:extLst>
          </p:cNvPr>
          <p:cNvGrpSpPr/>
          <p:nvPr/>
        </p:nvGrpSpPr>
        <p:grpSpPr>
          <a:xfrm>
            <a:off x="6959398" y="3705197"/>
            <a:ext cx="140685" cy="152294"/>
            <a:chOff x="3765350" y="2500900"/>
            <a:chExt cx="173600" cy="187925"/>
          </a:xfrm>
        </p:grpSpPr>
        <p:sp>
          <p:nvSpPr>
            <p:cNvPr id="22" name="Google Shape;1744;p83">
              <a:extLst>
                <a:ext uri="{FF2B5EF4-FFF2-40B4-BE49-F238E27FC236}">
                  <a16:creationId xmlns:a16="http://schemas.microsoft.com/office/drawing/2014/main" id="{88626FD6-B378-4D01-9D54-002D4A876229}"/>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F9CAE3"/>
            </a:solidFill>
            <a:ln w="9525" cap="flat" cmpd="sng">
              <a:solidFill>
                <a:srgbClr val="F9CAE3"/>
              </a:solidFill>
              <a:prstDash val="solid"/>
              <a:round/>
              <a:headEnd type="none" w="med" len="med"/>
              <a:tailEnd type="none" w="med" len="med"/>
            </a:ln>
          </p:spPr>
        </p:sp>
        <p:sp>
          <p:nvSpPr>
            <p:cNvPr id="23" name="Google Shape;1745;p83">
              <a:extLst>
                <a:ext uri="{FF2B5EF4-FFF2-40B4-BE49-F238E27FC236}">
                  <a16:creationId xmlns:a16="http://schemas.microsoft.com/office/drawing/2014/main" id="{36344152-DEFD-40B0-B0C6-FA8364729D96}"/>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6;p83">
              <a:extLst>
                <a:ext uri="{FF2B5EF4-FFF2-40B4-BE49-F238E27FC236}">
                  <a16:creationId xmlns:a16="http://schemas.microsoft.com/office/drawing/2014/main" id="{60EDF8DD-CDF9-41F3-BCE7-662C3CAC666E}"/>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47;p83">
              <a:extLst>
                <a:ext uri="{FF2B5EF4-FFF2-40B4-BE49-F238E27FC236}">
                  <a16:creationId xmlns:a16="http://schemas.microsoft.com/office/drawing/2014/main" id="{A171F7FC-67CE-4107-B76A-7A2F62010083}"/>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48;p83">
              <a:extLst>
                <a:ext uri="{FF2B5EF4-FFF2-40B4-BE49-F238E27FC236}">
                  <a16:creationId xmlns:a16="http://schemas.microsoft.com/office/drawing/2014/main" id="{959C7399-9455-4398-8D38-A5B306698634}"/>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49;p83">
              <a:extLst>
                <a:ext uri="{FF2B5EF4-FFF2-40B4-BE49-F238E27FC236}">
                  <a16:creationId xmlns:a16="http://schemas.microsoft.com/office/drawing/2014/main" id="{47D075C8-D8E0-4FB5-91EF-D5CCE527A30E}"/>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750;p83">
            <a:extLst>
              <a:ext uri="{FF2B5EF4-FFF2-40B4-BE49-F238E27FC236}">
                <a16:creationId xmlns:a16="http://schemas.microsoft.com/office/drawing/2014/main" id="{D972638B-A189-413C-ACCE-64C136F40B94}"/>
              </a:ext>
            </a:extLst>
          </p:cNvPr>
          <p:cNvGrpSpPr/>
          <p:nvPr/>
        </p:nvGrpSpPr>
        <p:grpSpPr>
          <a:xfrm>
            <a:off x="6947344" y="3689759"/>
            <a:ext cx="68985" cy="41979"/>
            <a:chOff x="3750475" y="2481850"/>
            <a:chExt cx="85125" cy="51800"/>
          </a:xfrm>
        </p:grpSpPr>
        <p:sp>
          <p:nvSpPr>
            <p:cNvPr id="29" name="Google Shape;1751;p83">
              <a:extLst>
                <a:ext uri="{FF2B5EF4-FFF2-40B4-BE49-F238E27FC236}">
                  <a16:creationId xmlns:a16="http://schemas.microsoft.com/office/drawing/2014/main" id="{7489C3FD-5CF0-405C-BFFC-032C26A400FF}"/>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2;p83">
              <a:extLst>
                <a:ext uri="{FF2B5EF4-FFF2-40B4-BE49-F238E27FC236}">
                  <a16:creationId xmlns:a16="http://schemas.microsoft.com/office/drawing/2014/main" id="{26DB7A02-9649-47EF-9A34-63B7A3ED4A87}"/>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31" name="Google Shape;1753;p83">
            <a:extLst>
              <a:ext uri="{FF2B5EF4-FFF2-40B4-BE49-F238E27FC236}">
                <a16:creationId xmlns:a16="http://schemas.microsoft.com/office/drawing/2014/main" id="{7395FF86-FD21-4DED-9DED-E539BF5B0603}"/>
              </a:ext>
            </a:extLst>
          </p:cNvPr>
          <p:cNvGrpSpPr/>
          <p:nvPr/>
        </p:nvGrpSpPr>
        <p:grpSpPr>
          <a:xfrm>
            <a:off x="6847421" y="3649725"/>
            <a:ext cx="139470" cy="137018"/>
            <a:chOff x="3627175" y="2432450"/>
            <a:chExt cx="172100" cy="169075"/>
          </a:xfrm>
        </p:grpSpPr>
        <p:sp>
          <p:nvSpPr>
            <p:cNvPr id="32" name="Google Shape;1754;p83">
              <a:extLst>
                <a:ext uri="{FF2B5EF4-FFF2-40B4-BE49-F238E27FC236}">
                  <a16:creationId xmlns:a16="http://schemas.microsoft.com/office/drawing/2014/main" id="{35321A7F-2EB2-4EA6-B4E2-0A5AE1DABFC7}"/>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55;p83">
              <a:extLst>
                <a:ext uri="{FF2B5EF4-FFF2-40B4-BE49-F238E27FC236}">
                  <a16:creationId xmlns:a16="http://schemas.microsoft.com/office/drawing/2014/main" id="{93B1BC0B-911B-45C6-A4FA-0C4088AEECB4}"/>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F9CAE3"/>
            </a:solidFill>
            <a:ln w="9525" cap="flat" cmpd="sng">
              <a:solidFill>
                <a:srgbClr val="F9CAE3"/>
              </a:solidFill>
              <a:prstDash val="solid"/>
              <a:round/>
              <a:headEnd type="none" w="med" len="med"/>
              <a:tailEnd type="none" w="med" len="med"/>
            </a:ln>
          </p:spPr>
        </p:sp>
        <p:sp>
          <p:nvSpPr>
            <p:cNvPr id="34" name="Google Shape;1756;p83">
              <a:extLst>
                <a:ext uri="{FF2B5EF4-FFF2-40B4-BE49-F238E27FC236}">
                  <a16:creationId xmlns:a16="http://schemas.microsoft.com/office/drawing/2014/main" id="{E6618CB9-434B-4E7B-B0E6-143A5E81078D}"/>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35" name="Google Shape;1757;p83">
            <a:extLst>
              <a:ext uri="{FF2B5EF4-FFF2-40B4-BE49-F238E27FC236}">
                <a16:creationId xmlns:a16="http://schemas.microsoft.com/office/drawing/2014/main" id="{1A442091-4AAC-43C6-86C3-C8DE2014AA26}"/>
              </a:ext>
            </a:extLst>
          </p:cNvPr>
          <p:cNvGrpSpPr/>
          <p:nvPr/>
        </p:nvGrpSpPr>
        <p:grpSpPr>
          <a:xfrm>
            <a:off x="6794228" y="3773716"/>
            <a:ext cx="49871" cy="80266"/>
            <a:chOff x="3561536" y="2585450"/>
            <a:chExt cx="61539" cy="99045"/>
          </a:xfrm>
        </p:grpSpPr>
        <p:sp>
          <p:nvSpPr>
            <p:cNvPr id="36" name="Google Shape;1758;p83">
              <a:extLst>
                <a:ext uri="{FF2B5EF4-FFF2-40B4-BE49-F238E27FC236}">
                  <a16:creationId xmlns:a16="http://schemas.microsoft.com/office/drawing/2014/main" id="{9CBA8D7B-04E0-4F52-A161-5FC5FE81C960}"/>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59;p83">
              <a:extLst>
                <a:ext uri="{FF2B5EF4-FFF2-40B4-BE49-F238E27FC236}">
                  <a16:creationId xmlns:a16="http://schemas.microsoft.com/office/drawing/2014/main" id="{22988DD3-5826-4C3E-9A12-A28BCCEEF194}"/>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38" name="Google Shape;1760;p83">
            <a:extLst>
              <a:ext uri="{FF2B5EF4-FFF2-40B4-BE49-F238E27FC236}">
                <a16:creationId xmlns:a16="http://schemas.microsoft.com/office/drawing/2014/main" id="{DFD7D879-2B30-417D-BF9A-05A9272CA24E}"/>
              </a:ext>
            </a:extLst>
          </p:cNvPr>
          <p:cNvGrpSpPr/>
          <p:nvPr/>
        </p:nvGrpSpPr>
        <p:grpSpPr>
          <a:xfrm>
            <a:off x="7073644" y="3286706"/>
            <a:ext cx="126483" cy="212993"/>
            <a:chOff x="3906325" y="1984500"/>
            <a:chExt cx="156075" cy="262825"/>
          </a:xfrm>
        </p:grpSpPr>
        <p:sp>
          <p:nvSpPr>
            <p:cNvPr id="39" name="Google Shape;1761;p83">
              <a:extLst>
                <a:ext uri="{FF2B5EF4-FFF2-40B4-BE49-F238E27FC236}">
                  <a16:creationId xmlns:a16="http://schemas.microsoft.com/office/drawing/2014/main" id="{200AD749-765C-4C56-B617-B5B96CCBCB66}"/>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F9CAE3"/>
            </a:solidFill>
            <a:ln w="9525" cap="flat" cmpd="sng">
              <a:solidFill>
                <a:srgbClr val="F9CAE3"/>
              </a:solidFill>
              <a:prstDash val="solid"/>
              <a:round/>
              <a:headEnd type="none" w="med" len="med"/>
              <a:tailEnd type="none" w="med" len="med"/>
            </a:ln>
          </p:spPr>
        </p:sp>
        <p:sp>
          <p:nvSpPr>
            <p:cNvPr id="40" name="Google Shape;1762;p83">
              <a:extLst>
                <a:ext uri="{FF2B5EF4-FFF2-40B4-BE49-F238E27FC236}">
                  <a16:creationId xmlns:a16="http://schemas.microsoft.com/office/drawing/2014/main" id="{147E0A3D-AE24-40D3-A5CA-2236501CDE81}"/>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1763;p83">
            <a:extLst>
              <a:ext uri="{FF2B5EF4-FFF2-40B4-BE49-F238E27FC236}">
                <a16:creationId xmlns:a16="http://schemas.microsoft.com/office/drawing/2014/main" id="{B68E8D58-4A5D-40E3-8373-96F97DDB7863}"/>
              </a:ext>
            </a:extLst>
          </p:cNvPr>
          <p:cNvGrpSpPr/>
          <p:nvPr/>
        </p:nvGrpSpPr>
        <p:grpSpPr>
          <a:xfrm>
            <a:off x="5040270" y="3005396"/>
            <a:ext cx="1135836" cy="995374"/>
            <a:chOff x="1397225" y="1637375"/>
            <a:chExt cx="1401575" cy="1228250"/>
          </a:xfrm>
        </p:grpSpPr>
        <p:sp>
          <p:nvSpPr>
            <p:cNvPr id="42" name="Google Shape;1764;p83">
              <a:extLst>
                <a:ext uri="{FF2B5EF4-FFF2-40B4-BE49-F238E27FC236}">
                  <a16:creationId xmlns:a16="http://schemas.microsoft.com/office/drawing/2014/main" id="{96379247-744B-49EA-BBDE-3EEDC5575359}"/>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9CAE3"/>
            </a:solidFill>
            <a:ln w="9525" cap="flat" cmpd="sng">
              <a:solidFill>
                <a:srgbClr val="F9CAE3"/>
              </a:solidFill>
              <a:prstDash val="solid"/>
              <a:round/>
              <a:headEnd type="none" w="med" len="med"/>
              <a:tailEnd type="none" w="med" len="med"/>
            </a:ln>
          </p:spPr>
        </p:sp>
        <p:grpSp>
          <p:nvGrpSpPr>
            <p:cNvPr id="43" name="Google Shape;1765;p83">
              <a:extLst>
                <a:ext uri="{FF2B5EF4-FFF2-40B4-BE49-F238E27FC236}">
                  <a16:creationId xmlns:a16="http://schemas.microsoft.com/office/drawing/2014/main" id="{3C111017-2D5C-4387-8B97-EA62BACA0BAA}"/>
                </a:ext>
              </a:extLst>
            </p:cNvPr>
            <p:cNvGrpSpPr/>
            <p:nvPr/>
          </p:nvGrpSpPr>
          <p:grpSpPr>
            <a:xfrm>
              <a:off x="1397225" y="1637375"/>
              <a:ext cx="1398775" cy="1228250"/>
              <a:chOff x="1397225" y="1637375"/>
              <a:chExt cx="1398775" cy="1228250"/>
            </a:xfrm>
          </p:grpSpPr>
          <p:sp>
            <p:nvSpPr>
              <p:cNvPr id="44" name="Google Shape;1766;p83">
                <a:extLst>
                  <a:ext uri="{FF2B5EF4-FFF2-40B4-BE49-F238E27FC236}">
                    <a16:creationId xmlns:a16="http://schemas.microsoft.com/office/drawing/2014/main" id="{11A8B0B1-7BA8-4AE3-B5DD-B7665380ED56}"/>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67;p83">
                <a:extLst>
                  <a:ext uri="{FF2B5EF4-FFF2-40B4-BE49-F238E27FC236}">
                    <a16:creationId xmlns:a16="http://schemas.microsoft.com/office/drawing/2014/main" id="{931D158A-D36E-41A3-B25A-B9D176D495A1}"/>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1768;p83">
            <a:extLst>
              <a:ext uri="{FF2B5EF4-FFF2-40B4-BE49-F238E27FC236}">
                <a16:creationId xmlns:a16="http://schemas.microsoft.com/office/drawing/2014/main" id="{4040EF93-230F-4259-A015-0A2AFF5276BE}"/>
              </a:ext>
            </a:extLst>
          </p:cNvPr>
          <p:cNvGrpSpPr/>
          <p:nvPr/>
        </p:nvGrpSpPr>
        <p:grpSpPr>
          <a:xfrm>
            <a:off x="6019618" y="4233537"/>
            <a:ext cx="481479" cy="499409"/>
            <a:chOff x="2605700" y="3152850"/>
            <a:chExt cx="594125" cy="616250"/>
          </a:xfrm>
        </p:grpSpPr>
        <p:sp>
          <p:nvSpPr>
            <p:cNvPr id="47" name="Google Shape;1769;p83">
              <a:extLst>
                <a:ext uri="{FF2B5EF4-FFF2-40B4-BE49-F238E27FC236}">
                  <a16:creationId xmlns:a16="http://schemas.microsoft.com/office/drawing/2014/main" id="{8AFDC7A2-E6F3-4869-9FD0-61F29CF2032F}"/>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F9CAE3"/>
            </a:solidFill>
            <a:ln w="9525" cap="flat" cmpd="sng">
              <a:solidFill>
                <a:srgbClr val="F9CAE3"/>
              </a:solidFill>
              <a:prstDash val="solid"/>
              <a:round/>
              <a:headEnd type="none" w="med" len="med"/>
              <a:tailEnd type="none" w="med" len="med"/>
            </a:ln>
          </p:spPr>
        </p:sp>
        <p:sp>
          <p:nvSpPr>
            <p:cNvPr id="48" name="Google Shape;1770;p83">
              <a:extLst>
                <a:ext uri="{FF2B5EF4-FFF2-40B4-BE49-F238E27FC236}">
                  <a16:creationId xmlns:a16="http://schemas.microsoft.com/office/drawing/2014/main" id="{BCAE77B6-1012-4AA9-B484-7A55FA801F4F}"/>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771;p83">
            <a:extLst>
              <a:ext uri="{FF2B5EF4-FFF2-40B4-BE49-F238E27FC236}">
                <a16:creationId xmlns:a16="http://schemas.microsoft.com/office/drawing/2014/main" id="{CE787B54-CE9B-4E12-81F1-D34F499B2271}"/>
              </a:ext>
            </a:extLst>
          </p:cNvPr>
          <p:cNvGrpSpPr/>
          <p:nvPr/>
        </p:nvGrpSpPr>
        <p:grpSpPr>
          <a:xfrm>
            <a:off x="6080135" y="4453115"/>
            <a:ext cx="148283" cy="616755"/>
            <a:chOff x="2680375" y="3423800"/>
            <a:chExt cx="182975" cy="761050"/>
          </a:xfrm>
        </p:grpSpPr>
        <p:sp>
          <p:nvSpPr>
            <p:cNvPr id="50" name="Google Shape;1772;p83">
              <a:extLst>
                <a:ext uri="{FF2B5EF4-FFF2-40B4-BE49-F238E27FC236}">
                  <a16:creationId xmlns:a16="http://schemas.microsoft.com/office/drawing/2014/main" id="{76AF912C-5D2F-409B-AD3B-A168066D082D}"/>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F9CAE3"/>
            </a:solidFill>
            <a:ln w="9525" cap="flat" cmpd="sng">
              <a:solidFill>
                <a:srgbClr val="F9CAE3"/>
              </a:solidFill>
              <a:prstDash val="solid"/>
              <a:round/>
              <a:headEnd type="none" w="med" len="med"/>
              <a:tailEnd type="none" w="med" len="med"/>
            </a:ln>
          </p:spPr>
        </p:sp>
        <p:sp>
          <p:nvSpPr>
            <p:cNvPr id="51" name="Google Shape;1773;p83">
              <a:extLst>
                <a:ext uri="{FF2B5EF4-FFF2-40B4-BE49-F238E27FC236}">
                  <a16:creationId xmlns:a16="http://schemas.microsoft.com/office/drawing/2014/main" id="{A135C64B-19C8-45B8-BD69-28409B58854D}"/>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1774;p83">
            <a:extLst>
              <a:ext uri="{FF2B5EF4-FFF2-40B4-BE49-F238E27FC236}">
                <a16:creationId xmlns:a16="http://schemas.microsoft.com/office/drawing/2014/main" id="{B7E7F56E-8410-413E-9849-4277AEACB3FB}"/>
              </a:ext>
            </a:extLst>
          </p:cNvPr>
          <p:cNvGrpSpPr/>
          <p:nvPr/>
        </p:nvGrpSpPr>
        <p:grpSpPr>
          <a:xfrm>
            <a:off x="7083106" y="4565031"/>
            <a:ext cx="191437" cy="167834"/>
            <a:chOff x="3918000" y="3561900"/>
            <a:chExt cx="236225" cy="207100"/>
          </a:xfrm>
        </p:grpSpPr>
        <p:sp>
          <p:nvSpPr>
            <p:cNvPr id="53" name="Google Shape;1775;p83">
              <a:extLst>
                <a:ext uri="{FF2B5EF4-FFF2-40B4-BE49-F238E27FC236}">
                  <a16:creationId xmlns:a16="http://schemas.microsoft.com/office/drawing/2014/main" id="{13C2E2DF-7526-44F2-9BBF-8DA70AAECF40}"/>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F9CAE3"/>
            </a:solidFill>
            <a:ln w="9525" cap="flat" cmpd="sng">
              <a:solidFill>
                <a:srgbClr val="F9CAE3"/>
              </a:solidFill>
              <a:prstDash val="solid"/>
              <a:round/>
              <a:headEnd type="none" w="med" len="med"/>
              <a:tailEnd type="none" w="med" len="med"/>
            </a:ln>
          </p:spPr>
        </p:sp>
        <p:sp>
          <p:nvSpPr>
            <p:cNvPr id="54" name="Google Shape;1776;p83">
              <a:extLst>
                <a:ext uri="{FF2B5EF4-FFF2-40B4-BE49-F238E27FC236}">
                  <a16:creationId xmlns:a16="http://schemas.microsoft.com/office/drawing/2014/main" id="{935B9693-0857-437B-94DA-18678EDB98FC}"/>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1777;p83">
            <a:extLst>
              <a:ext uri="{FF2B5EF4-FFF2-40B4-BE49-F238E27FC236}">
                <a16:creationId xmlns:a16="http://schemas.microsoft.com/office/drawing/2014/main" id="{3907759F-83D8-48E3-9E23-AAA14483B889}"/>
              </a:ext>
            </a:extLst>
          </p:cNvPr>
          <p:cNvSpPr/>
          <p:nvPr/>
        </p:nvSpPr>
        <p:spPr>
          <a:xfrm>
            <a:off x="6125497" y="4085112"/>
            <a:ext cx="31808" cy="9765"/>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78;p83">
            <a:extLst>
              <a:ext uri="{FF2B5EF4-FFF2-40B4-BE49-F238E27FC236}">
                <a16:creationId xmlns:a16="http://schemas.microsoft.com/office/drawing/2014/main" id="{7DDFAFB1-588E-4526-B163-942DDB435BE5}"/>
              </a:ext>
            </a:extLst>
          </p:cNvPr>
          <p:cNvSpPr/>
          <p:nvPr/>
        </p:nvSpPr>
        <p:spPr>
          <a:xfrm>
            <a:off x="6070389" y="4067729"/>
            <a:ext cx="44957" cy="2968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79;p83">
            <a:extLst>
              <a:ext uri="{FF2B5EF4-FFF2-40B4-BE49-F238E27FC236}">
                <a16:creationId xmlns:a16="http://schemas.microsoft.com/office/drawing/2014/main" id="{1B5C3099-1F82-4BA6-9574-889C11977736}"/>
              </a:ext>
            </a:extLst>
          </p:cNvPr>
          <p:cNvSpPr/>
          <p:nvPr/>
        </p:nvSpPr>
        <p:spPr>
          <a:xfrm>
            <a:off x="6323032" y="2854905"/>
            <a:ext cx="493027" cy="631241"/>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780;p83">
            <a:extLst>
              <a:ext uri="{FF2B5EF4-FFF2-40B4-BE49-F238E27FC236}">
                <a16:creationId xmlns:a16="http://schemas.microsoft.com/office/drawing/2014/main" id="{4381E32A-33EA-4251-98F6-47D586FDCFBB}"/>
              </a:ext>
            </a:extLst>
          </p:cNvPr>
          <p:cNvGrpSpPr/>
          <p:nvPr/>
        </p:nvGrpSpPr>
        <p:grpSpPr>
          <a:xfrm>
            <a:off x="5466317" y="2821415"/>
            <a:ext cx="1015289" cy="942394"/>
            <a:chOff x="1922950" y="1410350"/>
            <a:chExt cx="1252825" cy="1162875"/>
          </a:xfrm>
        </p:grpSpPr>
        <p:sp>
          <p:nvSpPr>
            <p:cNvPr id="59" name="Google Shape;1781;p83">
              <a:extLst>
                <a:ext uri="{FF2B5EF4-FFF2-40B4-BE49-F238E27FC236}">
                  <a16:creationId xmlns:a16="http://schemas.microsoft.com/office/drawing/2014/main" id="{550787F4-73A3-47D7-A349-460529E2ADA9}"/>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82;p83">
              <a:extLst>
                <a:ext uri="{FF2B5EF4-FFF2-40B4-BE49-F238E27FC236}">
                  <a16:creationId xmlns:a16="http://schemas.microsoft.com/office/drawing/2014/main" id="{7C0C52DA-385D-47E6-BFBE-3955E98E6AC9}"/>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83;p83">
              <a:extLst>
                <a:ext uri="{FF2B5EF4-FFF2-40B4-BE49-F238E27FC236}">
                  <a16:creationId xmlns:a16="http://schemas.microsoft.com/office/drawing/2014/main" id="{DDC2054E-31EE-46AC-8118-968D45041E16}"/>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4;p83">
              <a:extLst>
                <a:ext uri="{FF2B5EF4-FFF2-40B4-BE49-F238E27FC236}">
                  <a16:creationId xmlns:a16="http://schemas.microsoft.com/office/drawing/2014/main" id="{1A70DAF7-E7A7-458E-BBF2-98C5C8ACE137}"/>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5;p83">
              <a:extLst>
                <a:ext uri="{FF2B5EF4-FFF2-40B4-BE49-F238E27FC236}">
                  <a16:creationId xmlns:a16="http://schemas.microsoft.com/office/drawing/2014/main" id="{8A9426C4-A7D7-4865-B3F8-0639CCD38704}"/>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86;p83">
              <a:extLst>
                <a:ext uri="{FF2B5EF4-FFF2-40B4-BE49-F238E27FC236}">
                  <a16:creationId xmlns:a16="http://schemas.microsoft.com/office/drawing/2014/main" id="{5FEAAD4F-79AB-464E-9F51-C48BA43F2DDD}"/>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87;p83">
              <a:extLst>
                <a:ext uri="{FF2B5EF4-FFF2-40B4-BE49-F238E27FC236}">
                  <a16:creationId xmlns:a16="http://schemas.microsoft.com/office/drawing/2014/main" id="{F14C9AD3-B8A9-470E-B217-90B0CE4C2EBA}"/>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88;p83">
              <a:extLst>
                <a:ext uri="{FF2B5EF4-FFF2-40B4-BE49-F238E27FC236}">
                  <a16:creationId xmlns:a16="http://schemas.microsoft.com/office/drawing/2014/main" id="{E07DB5BB-22AA-4354-BBA6-42DD465A074B}"/>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89;p83">
              <a:extLst>
                <a:ext uri="{FF2B5EF4-FFF2-40B4-BE49-F238E27FC236}">
                  <a16:creationId xmlns:a16="http://schemas.microsoft.com/office/drawing/2014/main" id="{2D18BDAF-854C-447A-A996-73420C475D8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90;p83">
              <a:extLst>
                <a:ext uri="{FF2B5EF4-FFF2-40B4-BE49-F238E27FC236}">
                  <a16:creationId xmlns:a16="http://schemas.microsoft.com/office/drawing/2014/main" id="{4CFEFFFA-64E0-4242-871C-681D5AE7C746}"/>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91;p83">
              <a:extLst>
                <a:ext uri="{FF2B5EF4-FFF2-40B4-BE49-F238E27FC236}">
                  <a16:creationId xmlns:a16="http://schemas.microsoft.com/office/drawing/2014/main" id="{56EBEE8E-932A-4810-83E0-18C6B1BE1FF3}"/>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2;p83">
              <a:extLst>
                <a:ext uri="{FF2B5EF4-FFF2-40B4-BE49-F238E27FC236}">
                  <a16:creationId xmlns:a16="http://schemas.microsoft.com/office/drawing/2014/main" id="{F53A1498-995E-42DC-8757-4884B81DB26D}"/>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93;p83">
              <a:extLst>
                <a:ext uri="{FF2B5EF4-FFF2-40B4-BE49-F238E27FC236}">
                  <a16:creationId xmlns:a16="http://schemas.microsoft.com/office/drawing/2014/main" id="{B612AD60-B562-453F-A8DB-EEA95396B1D5}"/>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94;p83">
              <a:extLst>
                <a:ext uri="{FF2B5EF4-FFF2-40B4-BE49-F238E27FC236}">
                  <a16:creationId xmlns:a16="http://schemas.microsoft.com/office/drawing/2014/main" id="{F8773798-E3C8-401D-BD58-6E29437EE660}"/>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95;p83">
              <a:extLst>
                <a:ext uri="{FF2B5EF4-FFF2-40B4-BE49-F238E27FC236}">
                  <a16:creationId xmlns:a16="http://schemas.microsoft.com/office/drawing/2014/main" id="{8E616947-FBC1-45C0-8C58-6BA411785B00}"/>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96;p83">
              <a:extLst>
                <a:ext uri="{FF2B5EF4-FFF2-40B4-BE49-F238E27FC236}">
                  <a16:creationId xmlns:a16="http://schemas.microsoft.com/office/drawing/2014/main" id="{6A18403C-6DA1-4075-A386-5FF1E6AA0E04}"/>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1797;p83">
            <a:extLst>
              <a:ext uri="{FF2B5EF4-FFF2-40B4-BE49-F238E27FC236}">
                <a16:creationId xmlns:a16="http://schemas.microsoft.com/office/drawing/2014/main" id="{E21583DE-7707-4A18-8F86-B88514DFDD1E}"/>
              </a:ext>
            </a:extLst>
          </p:cNvPr>
          <p:cNvSpPr/>
          <p:nvPr/>
        </p:nvSpPr>
        <p:spPr>
          <a:xfrm>
            <a:off x="5996623" y="4085538"/>
            <a:ext cx="26297" cy="10616"/>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98;p83">
            <a:extLst>
              <a:ext uri="{FF2B5EF4-FFF2-40B4-BE49-F238E27FC236}">
                <a16:creationId xmlns:a16="http://schemas.microsoft.com/office/drawing/2014/main" id="{9AA47291-AE0B-4940-ACD7-C498AE4828F0}"/>
              </a:ext>
            </a:extLst>
          </p:cNvPr>
          <p:cNvSpPr/>
          <p:nvPr/>
        </p:nvSpPr>
        <p:spPr>
          <a:xfrm>
            <a:off x="6041134" y="4067304"/>
            <a:ext cx="33510" cy="2376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99;p83">
            <a:extLst>
              <a:ext uri="{FF2B5EF4-FFF2-40B4-BE49-F238E27FC236}">
                <a16:creationId xmlns:a16="http://schemas.microsoft.com/office/drawing/2014/main" id="{41FB83A1-04A4-4E20-A1AC-35A23EBCB1B8}"/>
              </a:ext>
            </a:extLst>
          </p:cNvPr>
          <p:cNvSpPr/>
          <p:nvPr/>
        </p:nvSpPr>
        <p:spPr>
          <a:xfrm>
            <a:off x="5922431" y="4025325"/>
            <a:ext cx="124660" cy="44531"/>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0;p83">
            <a:extLst>
              <a:ext uri="{FF2B5EF4-FFF2-40B4-BE49-F238E27FC236}">
                <a16:creationId xmlns:a16="http://schemas.microsoft.com/office/drawing/2014/main" id="{DBDEC18A-8CE9-4D57-BD71-B68FED1EF92E}"/>
              </a:ext>
            </a:extLst>
          </p:cNvPr>
          <p:cNvSpPr/>
          <p:nvPr/>
        </p:nvSpPr>
        <p:spPr>
          <a:xfrm>
            <a:off x="6259030" y="4987614"/>
            <a:ext cx="31808" cy="18254"/>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1;p83">
            <a:extLst>
              <a:ext uri="{FF2B5EF4-FFF2-40B4-BE49-F238E27FC236}">
                <a16:creationId xmlns:a16="http://schemas.microsoft.com/office/drawing/2014/main" id="{7C3CC61B-B13E-4C02-9FA8-AACDA8D6EE1B}"/>
              </a:ext>
            </a:extLst>
          </p:cNvPr>
          <p:cNvSpPr/>
          <p:nvPr/>
        </p:nvSpPr>
        <p:spPr>
          <a:xfrm>
            <a:off x="5939388" y="4192774"/>
            <a:ext cx="64893" cy="29701"/>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2;p83">
            <a:extLst>
              <a:ext uri="{FF2B5EF4-FFF2-40B4-BE49-F238E27FC236}">
                <a16:creationId xmlns:a16="http://schemas.microsoft.com/office/drawing/2014/main" id="{B05AC2F7-8150-4B68-9226-9016C590AE34}"/>
              </a:ext>
            </a:extLst>
          </p:cNvPr>
          <p:cNvSpPr/>
          <p:nvPr/>
        </p:nvSpPr>
        <p:spPr>
          <a:xfrm>
            <a:off x="5905068" y="4174560"/>
            <a:ext cx="39426" cy="36893"/>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3;p83">
            <a:extLst>
              <a:ext uri="{FF2B5EF4-FFF2-40B4-BE49-F238E27FC236}">
                <a16:creationId xmlns:a16="http://schemas.microsoft.com/office/drawing/2014/main" id="{0852525C-8322-4279-B011-D79AEB501448}"/>
              </a:ext>
            </a:extLst>
          </p:cNvPr>
          <p:cNvSpPr/>
          <p:nvPr/>
        </p:nvSpPr>
        <p:spPr>
          <a:xfrm>
            <a:off x="5884281" y="4126220"/>
            <a:ext cx="54702" cy="5427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4;p83">
            <a:extLst>
              <a:ext uri="{FF2B5EF4-FFF2-40B4-BE49-F238E27FC236}">
                <a16:creationId xmlns:a16="http://schemas.microsoft.com/office/drawing/2014/main" id="{EC3ED593-9C7A-4BCE-B845-A47AE3F167B4}"/>
              </a:ext>
            </a:extLst>
          </p:cNvPr>
          <p:cNvSpPr/>
          <p:nvPr/>
        </p:nvSpPr>
        <p:spPr>
          <a:xfrm>
            <a:off x="5866473" y="4115198"/>
            <a:ext cx="74212" cy="37319"/>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5;p83">
            <a:extLst>
              <a:ext uri="{FF2B5EF4-FFF2-40B4-BE49-F238E27FC236}">
                <a16:creationId xmlns:a16="http://schemas.microsoft.com/office/drawing/2014/main" id="{3C94CF76-B638-4BA4-A405-B80C5618AA97}"/>
              </a:ext>
            </a:extLst>
          </p:cNvPr>
          <p:cNvSpPr/>
          <p:nvPr/>
        </p:nvSpPr>
        <p:spPr>
          <a:xfrm>
            <a:off x="5856302" y="4135560"/>
            <a:ext cx="29276" cy="16958"/>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6;p83">
            <a:extLst>
              <a:ext uri="{FF2B5EF4-FFF2-40B4-BE49-F238E27FC236}">
                <a16:creationId xmlns:a16="http://schemas.microsoft.com/office/drawing/2014/main" id="{2725127B-AA4B-4E7D-8A4C-B9D13F4CCB12}"/>
              </a:ext>
            </a:extLst>
          </p:cNvPr>
          <p:cNvSpPr/>
          <p:nvPr/>
        </p:nvSpPr>
        <p:spPr>
          <a:xfrm>
            <a:off x="5869451" y="4087645"/>
            <a:ext cx="13574" cy="29701"/>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07;p83">
            <a:extLst>
              <a:ext uri="{FF2B5EF4-FFF2-40B4-BE49-F238E27FC236}">
                <a16:creationId xmlns:a16="http://schemas.microsoft.com/office/drawing/2014/main" id="{B9AF1220-29E9-4B2B-8C9D-F32929EBF1AC}"/>
              </a:ext>
            </a:extLst>
          </p:cNvPr>
          <p:cNvSpPr/>
          <p:nvPr/>
        </p:nvSpPr>
        <p:spPr>
          <a:xfrm>
            <a:off x="5832578" y="4094432"/>
            <a:ext cx="48340" cy="50893"/>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08;p83">
            <a:extLst>
              <a:ext uri="{FF2B5EF4-FFF2-40B4-BE49-F238E27FC236}">
                <a16:creationId xmlns:a16="http://schemas.microsoft.com/office/drawing/2014/main" id="{82A6050E-4B39-4BB3-96A8-C3B07E9873AA}"/>
              </a:ext>
            </a:extLst>
          </p:cNvPr>
          <p:cNvSpPr/>
          <p:nvPr/>
        </p:nvSpPr>
        <p:spPr>
          <a:xfrm>
            <a:off x="5569319" y="3887131"/>
            <a:ext cx="334067" cy="247597"/>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09;p83">
            <a:extLst>
              <a:ext uri="{FF2B5EF4-FFF2-40B4-BE49-F238E27FC236}">
                <a16:creationId xmlns:a16="http://schemas.microsoft.com/office/drawing/2014/main" id="{7ED425F7-2C3D-4140-9B57-741BE5170A52}"/>
              </a:ext>
            </a:extLst>
          </p:cNvPr>
          <p:cNvSpPr/>
          <p:nvPr/>
        </p:nvSpPr>
        <p:spPr>
          <a:xfrm>
            <a:off x="6271733" y="4240689"/>
            <a:ext cx="33085" cy="47489"/>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0;p83">
            <a:extLst>
              <a:ext uri="{FF2B5EF4-FFF2-40B4-BE49-F238E27FC236}">
                <a16:creationId xmlns:a16="http://schemas.microsoft.com/office/drawing/2014/main" id="{40A3D891-3F23-4010-9225-5E42F57DE18B}"/>
              </a:ext>
            </a:extLst>
          </p:cNvPr>
          <p:cNvSpPr/>
          <p:nvPr/>
        </p:nvSpPr>
        <p:spPr>
          <a:xfrm>
            <a:off x="6230626" y="4236009"/>
            <a:ext cx="47064" cy="51319"/>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1;p83">
            <a:extLst>
              <a:ext uri="{FF2B5EF4-FFF2-40B4-BE49-F238E27FC236}">
                <a16:creationId xmlns:a16="http://schemas.microsoft.com/office/drawing/2014/main" id="{82CA55DA-5F79-488B-B6A1-908200273392}"/>
              </a:ext>
            </a:extLst>
          </p:cNvPr>
          <p:cNvSpPr/>
          <p:nvPr/>
        </p:nvSpPr>
        <p:spPr>
          <a:xfrm>
            <a:off x="6190774" y="4206774"/>
            <a:ext cx="58936" cy="88617"/>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2;p83">
            <a:extLst>
              <a:ext uri="{FF2B5EF4-FFF2-40B4-BE49-F238E27FC236}">
                <a16:creationId xmlns:a16="http://schemas.microsoft.com/office/drawing/2014/main" id="{36C0794C-2ED8-44A3-ADDA-7AA6CD13EDA1}"/>
              </a:ext>
            </a:extLst>
          </p:cNvPr>
          <p:cNvSpPr/>
          <p:nvPr/>
        </p:nvSpPr>
        <p:spPr>
          <a:xfrm>
            <a:off x="6053006" y="4161837"/>
            <a:ext cx="155597" cy="139916"/>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3;p83">
            <a:extLst>
              <a:ext uri="{FF2B5EF4-FFF2-40B4-BE49-F238E27FC236}">
                <a16:creationId xmlns:a16="http://schemas.microsoft.com/office/drawing/2014/main" id="{C4FCC69A-6A47-41BF-A99D-9BB179B7A234}"/>
              </a:ext>
            </a:extLst>
          </p:cNvPr>
          <p:cNvSpPr/>
          <p:nvPr/>
        </p:nvSpPr>
        <p:spPr>
          <a:xfrm>
            <a:off x="5983900" y="4158859"/>
            <a:ext cx="140766" cy="200533"/>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4;p83">
            <a:extLst>
              <a:ext uri="{FF2B5EF4-FFF2-40B4-BE49-F238E27FC236}">
                <a16:creationId xmlns:a16="http://schemas.microsoft.com/office/drawing/2014/main" id="{D825316E-2C3B-485A-A12D-249E0F05AAAB}"/>
              </a:ext>
            </a:extLst>
          </p:cNvPr>
          <p:cNvSpPr/>
          <p:nvPr/>
        </p:nvSpPr>
        <p:spPr>
          <a:xfrm>
            <a:off x="5959750" y="4291967"/>
            <a:ext cx="69532" cy="7634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5;p83">
            <a:extLst>
              <a:ext uri="{FF2B5EF4-FFF2-40B4-BE49-F238E27FC236}">
                <a16:creationId xmlns:a16="http://schemas.microsoft.com/office/drawing/2014/main" id="{8E13382E-B9FA-4FD0-BD15-A9F21F26C071}"/>
              </a:ext>
            </a:extLst>
          </p:cNvPr>
          <p:cNvSpPr/>
          <p:nvPr/>
        </p:nvSpPr>
        <p:spPr>
          <a:xfrm>
            <a:off x="5955920" y="4309350"/>
            <a:ext cx="150937" cy="222576"/>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16;p83">
            <a:extLst>
              <a:ext uri="{FF2B5EF4-FFF2-40B4-BE49-F238E27FC236}">
                <a16:creationId xmlns:a16="http://schemas.microsoft.com/office/drawing/2014/main" id="{00D5DB94-25CE-40FA-B8C6-4577BBF28679}"/>
              </a:ext>
            </a:extLst>
          </p:cNvPr>
          <p:cNvSpPr/>
          <p:nvPr/>
        </p:nvSpPr>
        <p:spPr>
          <a:xfrm>
            <a:off x="6096241" y="4425075"/>
            <a:ext cx="145852" cy="16280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17;p83">
            <a:extLst>
              <a:ext uri="{FF2B5EF4-FFF2-40B4-BE49-F238E27FC236}">
                <a16:creationId xmlns:a16="http://schemas.microsoft.com/office/drawing/2014/main" id="{F521B988-E034-4AA7-BEEC-84E8A3A0308D}"/>
              </a:ext>
            </a:extLst>
          </p:cNvPr>
          <p:cNvSpPr/>
          <p:nvPr/>
        </p:nvSpPr>
        <p:spPr>
          <a:xfrm>
            <a:off x="6184413" y="4540395"/>
            <a:ext cx="100064" cy="1055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18;p83">
            <a:extLst>
              <a:ext uri="{FF2B5EF4-FFF2-40B4-BE49-F238E27FC236}">
                <a16:creationId xmlns:a16="http://schemas.microsoft.com/office/drawing/2014/main" id="{5C8BAABB-A734-4219-A327-8CA680BBAC3E}"/>
              </a:ext>
            </a:extLst>
          </p:cNvPr>
          <p:cNvSpPr/>
          <p:nvPr/>
        </p:nvSpPr>
        <p:spPr>
          <a:xfrm>
            <a:off x="6245456" y="4677312"/>
            <a:ext cx="59362" cy="67425"/>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1819;p83">
            <a:extLst>
              <a:ext uri="{FF2B5EF4-FFF2-40B4-BE49-F238E27FC236}">
                <a16:creationId xmlns:a16="http://schemas.microsoft.com/office/drawing/2014/main" id="{26AC9554-1088-4B85-ACCE-1EC531F26A64}"/>
              </a:ext>
            </a:extLst>
          </p:cNvPr>
          <p:cNvGrpSpPr/>
          <p:nvPr/>
        </p:nvGrpSpPr>
        <p:grpSpPr>
          <a:xfrm>
            <a:off x="6105561" y="4573459"/>
            <a:ext cx="186980" cy="484964"/>
            <a:chOff x="2711750" y="3572300"/>
            <a:chExt cx="230725" cy="598425"/>
          </a:xfrm>
        </p:grpSpPr>
        <p:sp>
          <p:nvSpPr>
            <p:cNvPr id="98" name="Google Shape;1820;p83">
              <a:extLst>
                <a:ext uri="{FF2B5EF4-FFF2-40B4-BE49-F238E27FC236}">
                  <a16:creationId xmlns:a16="http://schemas.microsoft.com/office/drawing/2014/main" id="{047BFD2B-4160-46E6-95DB-0101DE234E64}"/>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1;p83">
              <a:extLst>
                <a:ext uri="{FF2B5EF4-FFF2-40B4-BE49-F238E27FC236}">
                  <a16:creationId xmlns:a16="http://schemas.microsoft.com/office/drawing/2014/main" id="{7E46E515-83A7-4144-8652-35E204C70FF4}"/>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822;p83">
            <a:extLst>
              <a:ext uri="{FF2B5EF4-FFF2-40B4-BE49-F238E27FC236}">
                <a16:creationId xmlns:a16="http://schemas.microsoft.com/office/drawing/2014/main" id="{68487398-94FA-4862-B798-064E47DD15E3}"/>
              </a:ext>
            </a:extLst>
          </p:cNvPr>
          <p:cNvSpPr/>
          <p:nvPr/>
        </p:nvSpPr>
        <p:spPr>
          <a:xfrm>
            <a:off x="8287441" y="3985899"/>
            <a:ext cx="21212" cy="49637"/>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823;p83">
            <a:extLst>
              <a:ext uri="{FF2B5EF4-FFF2-40B4-BE49-F238E27FC236}">
                <a16:creationId xmlns:a16="http://schemas.microsoft.com/office/drawing/2014/main" id="{0A870871-7C53-4CEF-AC06-4F7E0E8232FC}"/>
              </a:ext>
            </a:extLst>
          </p:cNvPr>
          <p:cNvGrpSpPr/>
          <p:nvPr/>
        </p:nvGrpSpPr>
        <p:grpSpPr>
          <a:xfrm>
            <a:off x="6972466" y="2995225"/>
            <a:ext cx="124234" cy="134830"/>
            <a:chOff x="3781475" y="1624825"/>
            <a:chExt cx="153300" cy="166375"/>
          </a:xfrm>
        </p:grpSpPr>
        <p:sp>
          <p:nvSpPr>
            <p:cNvPr id="102" name="Google Shape;1824;p83">
              <a:extLst>
                <a:ext uri="{FF2B5EF4-FFF2-40B4-BE49-F238E27FC236}">
                  <a16:creationId xmlns:a16="http://schemas.microsoft.com/office/drawing/2014/main" id="{62F9FE12-1FBE-410E-95B8-3B8CFAF802F0}"/>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25;p83">
              <a:extLst>
                <a:ext uri="{FF2B5EF4-FFF2-40B4-BE49-F238E27FC236}">
                  <a16:creationId xmlns:a16="http://schemas.microsoft.com/office/drawing/2014/main" id="{111407DD-E29D-450C-AB4F-2A8160D2A9C1}"/>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6;p83">
              <a:extLst>
                <a:ext uri="{FF2B5EF4-FFF2-40B4-BE49-F238E27FC236}">
                  <a16:creationId xmlns:a16="http://schemas.microsoft.com/office/drawing/2014/main" id="{0818E697-0723-4C7C-B1B4-631B210C5779}"/>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27;p83">
              <a:extLst>
                <a:ext uri="{FF2B5EF4-FFF2-40B4-BE49-F238E27FC236}">
                  <a16:creationId xmlns:a16="http://schemas.microsoft.com/office/drawing/2014/main" id="{E72449C7-6758-4D2A-BCCC-8EBB7852D72E}"/>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828;p83">
            <a:extLst>
              <a:ext uri="{FF2B5EF4-FFF2-40B4-BE49-F238E27FC236}">
                <a16:creationId xmlns:a16="http://schemas.microsoft.com/office/drawing/2014/main" id="{5894BE94-1EE3-4C2A-94D0-BB0C8CA72C26}"/>
              </a:ext>
            </a:extLst>
          </p:cNvPr>
          <p:cNvSpPr/>
          <p:nvPr/>
        </p:nvSpPr>
        <p:spPr>
          <a:xfrm>
            <a:off x="8374357" y="3653128"/>
            <a:ext cx="142023" cy="248874"/>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29;p83">
            <a:extLst>
              <a:ext uri="{FF2B5EF4-FFF2-40B4-BE49-F238E27FC236}">
                <a16:creationId xmlns:a16="http://schemas.microsoft.com/office/drawing/2014/main" id="{C37B190F-7D54-4787-9C61-5FDDF90B8A7A}"/>
              </a:ext>
            </a:extLst>
          </p:cNvPr>
          <p:cNvSpPr/>
          <p:nvPr/>
        </p:nvSpPr>
        <p:spPr>
          <a:xfrm>
            <a:off x="8316697" y="3783279"/>
            <a:ext cx="48766" cy="67851"/>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30;p83">
            <a:extLst>
              <a:ext uri="{FF2B5EF4-FFF2-40B4-BE49-F238E27FC236}">
                <a16:creationId xmlns:a16="http://schemas.microsoft.com/office/drawing/2014/main" id="{4520A223-5722-4822-A700-CCD0674CBA77}"/>
              </a:ext>
            </a:extLst>
          </p:cNvPr>
          <p:cNvSpPr/>
          <p:nvPr/>
        </p:nvSpPr>
        <p:spPr>
          <a:xfrm>
            <a:off x="8292952" y="3705278"/>
            <a:ext cx="55553" cy="95404"/>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31;p83">
            <a:extLst>
              <a:ext uri="{FF2B5EF4-FFF2-40B4-BE49-F238E27FC236}">
                <a16:creationId xmlns:a16="http://schemas.microsoft.com/office/drawing/2014/main" id="{0EE1C71F-733A-40FC-AEAD-891EC63196CF}"/>
              </a:ext>
            </a:extLst>
          </p:cNvPr>
          <p:cNvSpPr/>
          <p:nvPr/>
        </p:nvSpPr>
        <p:spPr>
          <a:xfrm>
            <a:off x="7842755" y="3581489"/>
            <a:ext cx="360344" cy="170022"/>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32;p83">
            <a:extLst>
              <a:ext uri="{FF2B5EF4-FFF2-40B4-BE49-F238E27FC236}">
                <a16:creationId xmlns:a16="http://schemas.microsoft.com/office/drawing/2014/main" id="{3825303E-760A-4357-859D-DD404F173086}"/>
              </a:ext>
            </a:extLst>
          </p:cNvPr>
          <p:cNvSpPr/>
          <p:nvPr/>
        </p:nvSpPr>
        <p:spPr>
          <a:xfrm>
            <a:off x="8551551" y="4342840"/>
            <a:ext cx="114469" cy="97957"/>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33;p83">
            <a:extLst>
              <a:ext uri="{FF2B5EF4-FFF2-40B4-BE49-F238E27FC236}">
                <a16:creationId xmlns:a16="http://schemas.microsoft.com/office/drawing/2014/main" id="{791CD28B-49B3-43F6-9B37-C6B6744ECB27}"/>
              </a:ext>
            </a:extLst>
          </p:cNvPr>
          <p:cNvSpPr/>
          <p:nvPr/>
        </p:nvSpPr>
        <p:spPr>
          <a:xfrm>
            <a:off x="8295079" y="4078325"/>
            <a:ext cx="93277" cy="16280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34;p83">
            <a:extLst>
              <a:ext uri="{FF2B5EF4-FFF2-40B4-BE49-F238E27FC236}">
                <a16:creationId xmlns:a16="http://schemas.microsoft.com/office/drawing/2014/main" id="{52742831-38F2-4D9A-9CA0-248ACB4E5D81}"/>
              </a:ext>
            </a:extLst>
          </p:cNvPr>
          <p:cNvSpPr/>
          <p:nvPr/>
        </p:nvSpPr>
        <p:spPr>
          <a:xfrm>
            <a:off x="8342974" y="4414054"/>
            <a:ext cx="45382" cy="2376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835;p83">
            <a:extLst>
              <a:ext uri="{FF2B5EF4-FFF2-40B4-BE49-F238E27FC236}">
                <a16:creationId xmlns:a16="http://schemas.microsoft.com/office/drawing/2014/main" id="{7237D813-CC27-47AE-A493-DE53E4FB2B5E}"/>
              </a:ext>
            </a:extLst>
          </p:cNvPr>
          <p:cNvGrpSpPr/>
          <p:nvPr/>
        </p:nvGrpSpPr>
        <p:grpSpPr>
          <a:xfrm>
            <a:off x="8015289" y="4240689"/>
            <a:ext cx="538815" cy="180598"/>
            <a:chOff x="5068275" y="3161675"/>
            <a:chExt cx="664875" cy="222850"/>
          </a:xfrm>
        </p:grpSpPr>
        <p:sp>
          <p:nvSpPr>
            <p:cNvPr id="114" name="Google Shape;1836;p83">
              <a:extLst>
                <a:ext uri="{FF2B5EF4-FFF2-40B4-BE49-F238E27FC236}">
                  <a16:creationId xmlns:a16="http://schemas.microsoft.com/office/drawing/2014/main" id="{3F6B0C64-1C8B-445C-A026-8F2A40C84377}"/>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37;p83">
              <a:extLst>
                <a:ext uri="{FF2B5EF4-FFF2-40B4-BE49-F238E27FC236}">
                  <a16:creationId xmlns:a16="http://schemas.microsoft.com/office/drawing/2014/main" id="{15A6C24E-2127-4924-9A23-606869095213}"/>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38;p83">
              <a:extLst>
                <a:ext uri="{FF2B5EF4-FFF2-40B4-BE49-F238E27FC236}">
                  <a16:creationId xmlns:a16="http://schemas.microsoft.com/office/drawing/2014/main" id="{23F67F7C-71B2-44E8-B198-1367F09396D4}"/>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39;p83">
              <a:extLst>
                <a:ext uri="{FF2B5EF4-FFF2-40B4-BE49-F238E27FC236}">
                  <a16:creationId xmlns:a16="http://schemas.microsoft.com/office/drawing/2014/main" id="{BDB25668-43D1-423A-918C-1E025FA6F2B5}"/>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840;p83">
            <a:extLst>
              <a:ext uri="{FF2B5EF4-FFF2-40B4-BE49-F238E27FC236}">
                <a16:creationId xmlns:a16="http://schemas.microsoft.com/office/drawing/2014/main" id="{0F6BD30F-8205-45BD-80D2-A432E38237AC}"/>
              </a:ext>
            </a:extLst>
          </p:cNvPr>
          <p:cNvSpPr/>
          <p:nvPr/>
        </p:nvSpPr>
        <p:spPr>
          <a:xfrm>
            <a:off x="8072949" y="4227965"/>
            <a:ext cx="50893" cy="6657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41;p83">
            <a:extLst>
              <a:ext uri="{FF2B5EF4-FFF2-40B4-BE49-F238E27FC236}">
                <a16:creationId xmlns:a16="http://schemas.microsoft.com/office/drawing/2014/main" id="{3A0A1758-D4F8-4993-A462-8C0D5E9E7DF7}"/>
              </a:ext>
            </a:extLst>
          </p:cNvPr>
          <p:cNvSpPr/>
          <p:nvPr/>
        </p:nvSpPr>
        <p:spPr>
          <a:xfrm>
            <a:off x="8186121" y="4225413"/>
            <a:ext cx="111086" cy="75063"/>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42;p83">
            <a:extLst>
              <a:ext uri="{FF2B5EF4-FFF2-40B4-BE49-F238E27FC236}">
                <a16:creationId xmlns:a16="http://schemas.microsoft.com/office/drawing/2014/main" id="{AC5DBAAC-4B61-4780-B3CB-40780959A4BF}"/>
              </a:ext>
            </a:extLst>
          </p:cNvPr>
          <p:cNvSpPr/>
          <p:nvPr/>
        </p:nvSpPr>
        <p:spPr>
          <a:xfrm>
            <a:off x="8082268" y="4018558"/>
            <a:ext cx="96681" cy="186959"/>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43;p83">
            <a:extLst>
              <a:ext uri="{FF2B5EF4-FFF2-40B4-BE49-F238E27FC236}">
                <a16:creationId xmlns:a16="http://schemas.microsoft.com/office/drawing/2014/main" id="{4C4F6DC4-3C14-4D36-B4F5-C123FC4BC2B4}"/>
              </a:ext>
            </a:extLst>
          </p:cNvPr>
          <p:cNvSpPr/>
          <p:nvPr/>
        </p:nvSpPr>
        <p:spPr>
          <a:xfrm>
            <a:off x="8094992" y="4130049"/>
            <a:ext cx="61489" cy="530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4;p83">
            <a:extLst>
              <a:ext uri="{FF2B5EF4-FFF2-40B4-BE49-F238E27FC236}">
                <a16:creationId xmlns:a16="http://schemas.microsoft.com/office/drawing/2014/main" id="{1AA0CA09-7628-4045-BC70-5C00D247BDE8}"/>
              </a:ext>
            </a:extLst>
          </p:cNvPr>
          <p:cNvSpPr/>
          <p:nvPr/>
        </p:nvSpPr>
        <p:spPr>
          <a:xfrm>
            <a:off x="8060225" y="4031261"/>
            <a:ext cx="94979" cy="109829"/>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5;p83">
            <a:extLst>
              <a:ext uri="{FF2B5EF4-FFF2-40B4-BE49-F238E27FC236}">
                <a16:creationId xmlns:a16="http://schemas.microsoft.com/office/drawing/2014/main" id="{A8AB937F-C4E8-48D3-9562-D2B7E05C1E5B}"/>
              </a:ext>
            </a:extLst>
          </p:cNvPr>
          <p:cNvSpPr/>
          <p:nvPr/>
        </p:nvSpPr>
        <p:spPr>
          <a:xfrm>
            <a:off x="8032246" y="4056708"/>
            <a:ext cx="98788" cy="184001"/>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6;p83">
            <a:extLst>
              <a:ext uri="{FF2B5EF4-FFF2-40B4-BE49-F238E27FC236}">
                <a16:creationId xmlns:a16="http://schemas.microsoft.com/office/drawing/2014/main" id="{D4AE6764-E582-46A3-878D-29456E9382F3}"/>
              </a:ext>
            </a:extLst>
          </p:cNvPr>
          <p:cNvSpPr/>
          <p:nvPr/>
        </p:nvSpPr>
        <p:spPr>
          <a:xfrm>
            <a:off x="7967820" y="3956238"/>
            <a:ext cx="103873" cy="233598"/>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47;p83">
            <a:extLst>
              <a:ext uri="{FF2B5EF4-FFF2-40B4-BE49-F238E27FC236}">
                <a16:creationId xmlns:a16="http://schemas.microsoft.com/office/drawing/2014/main" id="{79A240B8-7F66-46BB-A368-0084A42B8E19}"/>
              </a:ext>
            </a:extLst>
          </p:cNvPr>
          <p:cNvSpPr/>
          <p:nvPr/>
        </p:nvSpPr>
        <p:spPr>
          <a:xfrm>
            <a:off x="7912712" y="3977430"/>
            <a:ext cx="60213" cy="77596"/>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48;p83">
            <a:extLst>
              <a:ext uri="{FF2B5EF4-FFF2-40B4-BE49-F238E27FC236}">
                <a16:creationId xmlns:a16="http://schemas.microsoft.com/office/drawing/2014/main" id="{09249A81-7F26-4A69-BCFC-875F78ECED9A}"/>
              </a:ext>
            </a:extLst>
          </p:cNvPr>
          <p:cNvSpPr/>
          <p:nvPr/>
        </p:nvSpPr>
        <p:spPr>
          <a:xfrm>
            <a:off x="6977126" y="3537403"/>
            <a:ext cx="44957" cy="55127"/>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49;p83">
            <a:extLst>
              <a:ext uri="{FF2B5EF4-FFF2-40B4-BE49-F238E27FC236}">
                <a16:creationId xmlns:a16="http://schemas.microsoft.com/office/drawing/2014/main" id="{32A623EA-5273-4874-8226-E49DC3CE2237}"/>
              </a:ext>
            </a:extLst>
          </p:cNvPr>
          <p:cNvSpPr/>
          <p:nvPr/>
        </p:nvSpPr>
        <p:spPr>
          <a:xfrm>
            <a:off x="6941529" y="3265251"/>
            <a:ext cx="235279" cy="273449"/>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50;p83">
            <a:extLst>
              <a:ext uri="{FF2B5EF4-FFF2-40B4-BE49-F238E27FC236}">
                <a16:creationId xmlns:a16="http://schemas.microsoft.com/office/drawing/2014/main" id="{738B358F-8D9C-458E-969A-1EC3DE50AFE7}"/>
              </a:ext>
            </a:extLst>
          </p:cNvPr>
          <p:cNvSpPr/>
          <p:nvPr/>
        </p:nvSpPr>
        <p:spPr>
          <a:xfrm>
            <a:off x="7006381" y="3316975"/>
            <a:ext cx="116596" cy="263279"/>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51;p83">
            <a:extLst>
              <a:ext uri="{FF2B5EF4-FFF2-40B4-BE49-F238E27FC236}">
                <a16:creationId xmlns:a16="http://schemas.microsoft.com/office/drawing/2014/main" id="{4CB8D437-FB02-48E0-8367-6E72E8469A7A}"/>
              </a:ext>
            </a:extLst>
          </p:cNvPr>
          <p:cNvSpPr/>
          <p:nvPr/>
        </p:nvSpPr>
        <p:spPr>
          <a:xfrm>
            <a:off x="7130170" y="3502657"/>
            <a:ext cx="46639" cy="42404"/>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52;p83">
            <a:extLst>
              <a:ext uri="{FF2B5EF4-FFF2-40B4-BE49-F238E27FC236}">
                <a16:creationId xmlns:a16="http://schemas.microsoft.com/office/drawing/2014/main" id="{E9D26744-552C-4F59-9942-E94C1B065C04}"/>
              </a:ext>
            </a:extLst>
          </p:cNvPr>
          <p:cNvSpPr/>
          <p:nvPr/>
        </p:nvSpPr>
        <p:spPr>
          <a:xfrm>
            <a:off x="7108552" y="3533169"/>
            <a:ext cx="74192" cy="40297"/>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53;p83">
            <a:extLst>
              <a:ext uri="{FF2B5EF4-FFF2-40B4-BE49-F238E27FC236}">
                <a16:creationId xmlns:a16="http://schemas.microsoft.com/office/drawing/2014/main" id="{8EAC1E0E-B3B9-4D9A-88EB-9312A50E86A3}"/>
              </a:ext>
            </a:extLst>
          </p:cNvPr>
          <p:cNvSpPr/>
          <p:nvPr/>
        </p:nvSpPr>
        <p:spPr>
          <a:xfrm>
            <a:off x="7111085" y="3560723"/>
            <a:ext cx="57680" cy="42404"/>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54;p83">
            <a:extLst>
              <a:ext uri="{FF2B5EF4-FFF2-40B4-BE49-F238E27FC236}">
                <a16:creationId xmlns:a16="http://schemas.microsoft.com/office/drawing/2014/main" id="{BEEDEAF0-5277-40BC-8A7C-143E1733063B}"/>
              </a:ext>
            </a:extLst>
          </p:cNvPr>
          <p:cNvSpPr/>
          <p:nvPr/>
        </p:nvSpPr>
        <p:spPr>
          <a:xfrm>
            <a:off x="7138639" y="3563701"/>
            <a:ext cx="97957" cy="75894"/>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55;p83">
            <a:extLst>
              <a:ext uri="{FF2B5EF4-FFF2-40B4-BE49-F238E27FC236}">
                <a16:creationId xmlns:a16="http://schemas.microsoft.com/office/drawing/2014/main" id="{5A6DF4CA-C694-4D25-9E08-2B3C48E88E31}"/>
              </a:ext>
            </a:extLst>
          </p:cNvPr>
          <p:cNvSpPr/>
          <p:nvPr/>
        </p:nvSpPr>
        <p:spPr>
          <a:xfrm>
            <a:off x="7071233" y="3687044"/>
            <a:ext cx="67425" cy="4368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6;p83">
            <a:extLst>
              <a:ext uri="{FF2B5EF4-FFF2-40B4-BE49-F238E27FC236}">
                <a16:creationId xmlns:a16="http://schemas.microsoft.com/office/drawing/2014/main" id="{3273A97C-9A32-4F6D-A4E6-F9D1D916628E}"/>
              </a:ext>
            </a:extLst>
          </p:cNvPr>
          <p:cNvSpPr/>
          <p:nvPr/>
        </p:nvSpPr>
        <p:spPr>
          <a:xfrm>
            <a:off x="7076744" y="3674341"/>
            <a:ext cx="58106" cy="25447"/>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57;p83">
            <a:extLst>
              <a:ext uri="{FF2B5EF4-FFF2-40B4-BE49-F238E27FC236}">
                <a16:creationId xmlns:a16="http://schemas.microsoft.com/office/drawing/2014/main" id="{95799DFF-4A4D-439F-A7BF-F7B9633C0E29}"/>
              </a:ext>
            </a:extLst>
          </p:cNvPr>
          <p:cNvSpPr/>
          <p:nvPr/>
        </p:nvSpPr>
        <p:spPr>
          <a:xfrm>
            <a:off x="7107276" y="3773959"/>
            <a:ext cx="22063" cy="42404"/>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58;p83">
            <a:extLst>
              <a:ext uri="{FF2B5EF4-FFF2-40B4-BE49-F238E27FC236}">
                <a16:creationId xmlns:a16="http://schemas.microsoft.com/office/drawing/2014/main" id="{69519F2D-4984-490E-97AB-46BDAB19A7AB}"/>
              </a:ext>
            </a:extLst>
          </p:cNvPr>
          <p:cNvSpPr/>
          <p:nvPr/>
        </p:nvSpPr>
        <p:spPr>
          <a:xfrm>
            <a:off x="7096680" y="3758278"/>
            <a:ext cx="21212" cy="26723"/>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59;p83">
            <a:extLst>
              <a:ext uri="{FF2B5EF4-FFF2-40B4-BE49-F238E27FC236}">
                <a16:creationId xmlns:a16="http://schemas.microsoft.com/office/drawing/2014/main" id="{59584EAA-5CC2-444A-B98B-2B77D96F751D}"/>
              </a:ext>
            </a:extLst>
          </p:cNvPr>
          <p:cNvSpPr/>
          <p:nvPr/>
        </p:nvSpPr>
        <p:spPr>
          <a:xfrm>
            <a:off x="7064892" y="3735810"/>
            <a:ext cx="44106" cy="3859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60;p83">
            <a:extLst>
              <a:ext uri="{FF2B5EF4-FFF2-40B4-BE49-F238E27FC236}">
                <a16:creationId xmlns:a16="http://schemas.microsoft.com/office/drawing/2014/main" id="{AA4014F8-EB55-4F4E-9038-39463CFF1DC7}"/>
              </a:ext>
            </a:extLst>
          </p:cNvPr>
          <p:cNvSpPr/>
          <p:nvPr/>
        </p:nvSpPr>
        <p:spPr>
          <a:xfrm>
            <a:off x="7040722" y="3713341"/>
            <a:ext cx="34361" cy="21638"/>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61;p83">
            <a:extLst>
              <a:ext uri="{FF2B5EF4-FFF2-40B4-BE49-F238E27FC236}">
                <a16:creationId xmlns:a16="http://schemas.microsoft.com/office/drawing/2014/main" id="{E2048232-A16C-4FB9-AF67-A703F97CF50D}"/>
              </a:ext>
            </a:extLst>
          </p:cNvPr>
          <p:cNvSpPr/>
          <p:nvPr/>
        </p:nvSpPr>
        <p:spPr>
          <a:xfrm>
            <a:off x="6996636" y="3680682"/>
            <a:ext cx="80979" cy="39021"/>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62;p83">
            <a:extLst>
              <a:ext uri="{FF2B5EF4-FFF2-40B4-BE49-F238E27FC236}">
                <a16:creationId xmlns:a16="http://schemas.microsoft.com/office/drawing/2014/main" id="{EEC7AC65-CB59-4E36-8464-695BAD2BD1ED}"/>
              </a:ext>
            </a:extLst>
          </p:cNvPr>
          <p:cNvSpPr/>
          <p:nvPr/>
        </p:nvSpPr>
        <p:spPr>
          <a:xfrm>
            <a:off x="7042424" y="3587425"/>
            <a:ext cx="107256" cy="9031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63;p83">
            <a:extLst>
              <a:ext uri="{FF2B5EF4-FFF2-40B4-BE49-F238E27FC236}">
                <a16:creationId xmlns:a16="http://schemas.microsoft.com/office/drawing/2014/main" id="{E4E3DA2A-D9EF-43A3-A1B4-FBC096B9856B}"/>
              </a:ext>
            </a:extLst>
          </p:cNvPr>
          <p:cNvSpPr/>
          <p:nvPr/>
        </p:nvSpPr>
        <p:spPr>
          <a:xfrm>
            <a:off x="7021212" y="3649745"/>
            <a:ext cx="85659" cy="37319"/>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64;p83">
            <a:extLst>
              <a:ext uri="{FF2B5EF4-FFF2-40B4-BE49-F238E27FC236}">
                <a16:creationId xmlns:a16="http://schemas.microsoft.com/office/drawing/2014/main" id="{EA15BA2E-E56D-4509-8258-B3916D9EE454}"/>
              </a:ext>
            </a:extLst>
          </p:cNvPr>
          <p:cNvSpPr/>
          <p:nvPr/>
        </p:nvSpPr>
        <p:spPr>
          <a:xfrm>
            <a:off x="6954657" y="3587851"/>
            <a:ext cx="97532" cy="116596"/>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65;p83">
            <a:extLst>
              <a:ext uri="{FF2B5EF4-FFF2-40B4-BE49-F238E27FC236}">
                <a16:creationId xmlns:a16="http://schemas.microsoft.com/office/drawing/2014/main" id="{8D3CF884-E65C-4401-9B69-A6F3E0AB9372}"/>
              </a:ext>
            </a:extLst>
          </p:cNvPr>
          <p:cNvSpPr/>
          <p:nvPr/>
        </p:nvSpPr>
        <p:spPr>
          <a:xfrm>
            <a:off x="6928806" y="3613297"/>
            <a:ext cx="41979" cy="3817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66;p83">
            <a:extLst>
              <a:ext uri="{FF2B5EF4-FFF2-40B4-BE49-F238E27FC236}">
                <a16:creationId xmlns:a16="http://schemas.microsoft.com/office/drawing/2014/main" id="{DEC63E4E-2351-4B7C-B13F-535398F06CCE}"/>
              </a:ext>
            </a:extLst>
          </p:cNvPr>
          <p:cNvSpPr/>
          <p:nvPr/>
        </p:nvSpPr>
        <p:spPr>
          <a:xfrm>
            <a:off x="6924997" y="3644660"/>
            <a:ext cx="33085" cy="2842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867;p83">
            <a:extLst>
              <a:ext uri="{FF2B5EF4-FFF2-40B4-BE49-F238E27FC236}">
                <a16:creationId xmlns:a16="http://schemas.microsoft.com/office/drawing/2014/main" id="{BEB73DFC-2189-434D-A3B3-7586BAFA76F7}"/>
              </a:ext>
            </a:extLst>
          </p:cNvPr>
          <p:cNvSpPr/>
          <p:nvPr/>
        </p:nvSpPr>
        <p:spPr>
          <a:xfrm>
            <a:off x="6953827" y="3663745"/>
            <a:ext cx="8063" cy="11447"/>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68;p83">
            <a:extLst>
              <a:ext uri="{FF2B5EF4-FFF2-40B4-BE49-F238E27FC236}">
                <a16:creationId xmlns:a16="http://schemas.microsoft.com/office/drawing/2014/main" id="{8D98C586-7B42-4DE8-B3DE-E01D430DFF08}"/>
              </a:ext>
            </a:extLst>
          </p:cNvPr>
          <p:cNvSpPr/>
          <p:nvPr/>
        </p:nvSpPr>
        <p:spPr>
          <a:xfrm>
            <a:off x="6786803" y="3580233"/>
            <a:ext cx="47064" cy="6232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869;p83">
            <a:extLst>
              <a:ext uri="{FF2B5EF4-FFF2-40B4-BE49-F238E27FC236}">
                <a16:creationId xmlns:a16="http://schemas.microsoft.com/office/drawing/2014/main" id="{5FFD656A-7E06-429D-9BF7-A3647245F48E}"/>
              </a:ext>
            </a:extLst>
          </p:cNvPr>
          <p:cNvGrpSpPr/>
          <p:nvPr/>
        </p:nvGrpSpPr>
        <p:grpSpPr>
          <a:xfrm>
            <a:off x="6814357" y="3527233"/>
            <a:ext cx="101320" cy="142043"/>
            <a:chOff x="3586375" y="2281300"/>
            <a:chExt cx="125025" cy="175275"/>
          </a:xfrm>
        </p:grpSpPr>
        <p:sp>
          <p:nvSpPr>
            <p:cNvPr id="148" name="Google Shape;1870;p83">
              <a:extLst>
                <a:ext uri="{FF2B5EF4-FFF2-40B4-BE49-F238E27FC236}">
                  <a16:creationId xmlns:a16="http://schemas.microsoft.com/office/drawing/2014/main" id="{C78E2D9E-F9B6-4AA2-9B0F-465BFAC8EA8D}"/>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71;p83">
              <a:extLst>
                <a:ext uri="{FF2B5EF4-FFF2-40B4-BE49-F238E27FC236}">
                  <a16:creationId xmlns:a16="http://schemas.microsoft.com/office/drawing/2014/main" id="{AEF2BE84-12EB-46C2-BA1B-29BC0BC1F51A}"/>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872;p83">
            <a:extLst>
              <a:ext uri="{FF2B5EF4-FFF2-40B4-BE49-F238E27FC236}">
                <a16:creationId xmlns:a16="http://schemas.microsoft.com/office/drawing/2014/main" id="{5BC62B74-7F60-423A-81D6-B8ED6F27ABB4}"/>
              </a:ext>
            </a:extLst>
          </p:cNvPr>
          <p:cNvSpPr/>
          <p:nvPr/>
        </p:nvSpPr>
        <p:spPr>
          <a:xfrm>
            <a:off x="7393408" y="4449245"/>
            <a:ext cx="89043" cy="166618"/>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873;p83">
            <a:extLst>
              <a:ext uri="{FF2B5EF4-FFF2-40B4-BE49-F238E27FC236}">
                <a16:creationId xmlns:a16="http://schemas.microsoft.com/office/drawing/2014/main" id="{0F086A7B-CDF6-4132-9886-D207EEFD712F}"/>
              </a:ext>
            </a:extLst>
          </p:cNvPr>
          <p:cNvGrpSpPr/>
          <p:nvPr/>
        </p:nvGrpSpPr>
        <p:grpSpPr>
          <a:xfrm>
            <a:off x="8202248" y="4443734"/>
            <a:ext cx="467155" cy="499389"/>
            <a:chOff x="5298975" y="3412225"/>
            <a:chExt cx="576450" cy="616225"/>
          </a:xfrm>
        </p:grpSpPr>
        <p:sp>
          <p:nvSpPr>
            <p:cNvPr id="152" name="Google Shape;1874;p83">
              <a:extLst>
                <a:ext uri="{FF2B5EF4-FFF2-40B4-BE49-F238E27FC236}">
                  <a16:creationId xmlns:a16="http://schemas.microsoft.com/office/drawing/2014/main" id="{E11541CD-5B5B-4D71-B161-6D603B2939A1}"/>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75;p83">
              <a:extLst>
                <a:ext uri="{FF2B5EF4-FFF2-40B4-BE49-F238E27FC236}">
                  <a16:creationId xmlns:a16="http://schemas.microsoft.com/office/drawing/2014/main" id="{459441DD-44FA-4521-A504-76BDA297A929}"/>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876;p83">
            <a:extLst>
              <a:ext uri="{FF2B5EF4-FFF2-40B4-BE49-F238E27FC236}">
                <a16:creationId xmlns:a16="http://schemas.microsoft.com/office/drawing/2014/main" id="{313A271C-D45F-4043-90E0-02C5D0CA13A4}"/>
              </a:ext>
            </a:extLst>
          </p:cNvPr>
          <p:cNvGrpSpPr/>
          <p:nvPr/>
        </p:nvGrpSpPr>
        <p:grpSpPr>
          <a:xfrm>
            <a:off x="8731703" y="4800250"/>
            <a:ext cx="187385" cy="232747"/>
            <a:chOff x="5952300" y="3852150"/>
            <a:chExt cx="231225" cy="287200"/>
          </a:xfrm>
        </p:grpSpPr>
        <p:sp>
          <p:nvSpPr>
            <p:cNvPr id="155" name="Google Shape;1877;p83">
              <a:extLst>
                <a:ext uri="{FF2B5EF4-FFF2-40B4-BE49-F238E27FC236}">
                  <a16:creationId xmlns:a16="http://schemas.microsoft.com/office/drawing/2014/main" id="{C2002B4B-548F-462B-A1A0-4474801CE306}"/>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78;p83">
              <a:extLst>
                <a:ext uri="{FF2B5EF4-FFF2-40B4-BE49-F238E27FC236}">
                  <a16:creationId xmlns:a16="http://schemas.microsoft.com/office/drawing/2014/main" id="{4FA96B02-DDB0-460E-B909-C66A77F9C484}"/>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879;p83">
            <a:extLst>
              <a:ext uri="{FF2B5EF4-FFF2-40B4-BE49-F238E27FC236}">
                <a16:creationId xmlns:a16="http://schemas.microsoft.com/office/drawing/2014/main" id="{5368FB0F-A5AC-4B00-88DA-FB2AF4E0108B}"/>
              </a:ext>
            </a:extLst>
          </p:cNvPr>
          <p:cNvSpPr/>
          <p:nvPr/>
        </p:nvSpPr>
        <p:spPr>
          <a:xfrm>
            <a:off x="6663015" y="3371231"/>
            <a:ext cx="103022" cy="62765"/>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80;p83">
            <a:extLst>
              <a:ext uri="{FF2B5EF4-FFF2-40B4-BE49-F238E27FC236}">
                <a16:creationId xmlns:a16="http://schemas.microsoft.com/office/drawing/2014/main" id="{AD8929D9-75FF-4E8E-B691-D03255D1D92F}"/>
              </a:ext>
            </a:extLst>
          </p:cNvPr>
          <p:cNvSpPr/>
          <p:nvPr/>
        </p:nvSpPr>
        <p:spPr>
          <a:xfrm>
            <a:off x="7649454" y="3522148"/>
            <a:ext cx="717711" cy="535857"/>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81;p83">
            <a:extLst>
              <a:ext uri="{FF2B5EF4-FFF2-40B4-BE49-F238E27FC236}">
                <a16:creationId xmlns:a16="http://schemas.microsoft.com/office/drawing/2014/main" id="{92899EDE-B5CB-4EF8-A54A-EA65306750AB}"/>
              </a:ext>
            </a:extLst>
          </p:cNvPr>
          <p:cNvSpPr/>
          <p:nvPr/>
        </p:nvSpPr>
        <p:spPr>
          <a:xfrm>
            <a:off x="8082268" y="4031261"/>
            <a:ext cx="1297" cy="1722"/>
          </a:xfrm>
          <a:custGeom>
            <a:avLst/>
            <a:gdLst/>
            <a:ahLst/>
            <a:cxnLst/>
            <a:rect l="l" t="t" r="r" b="b"/>
            <a:pathLst>
              <a:path w="64" h="85" extrusionOk="0">
                <a:moveTo>
                  <a:pt x="63" y="85"/>
                </a:moveTo>
                <a:lnTo>
                  <a:pt x="1" y="1"/>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82;p83">
            <a:extLst>
              <a:ext uri="{FF2B5EF4-FFF2-40B4-BE49-F238E27FC236}">
                <a16:creationId xmlns:a16="http://schemas.microsoft.com/office/drawing/2014/main" id="{D9638335-741D-445A-BF65-CDC34F86C2F9}"/>
              </a:ext>
            </a:extLst>
          </p:cNvPr>
          <p:cNvSpPr/>
          <p:nvPr/>
        </p:nvSpPr>
        <p:spPr>
          <a:xfrm>
            <a:off x="8068714" y="4043559"/>
            <a:ext cx="2127" cy="2148"/>
          </a:xfrm>
          <a:custGeom>
            <a:avLst/>
            <a:gdLst/>
            <a:ahLst/>
            <a:cxnLst/>
            <a:rect l="l" t="t" r="r" b="b"/>
            <a:pathLst>
              <a:path w="105" h="106" extrusionOk="0">
                <a:moveTo>
                  <a:pt x="0" y="105"/>
                </a:moveTo>
                <a:lnTo>
                  <a:pt x="105" y="1"/>
                </a:lnTo>
                <a:lnTo>
                  <a:pt x="10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83;p83">
            <a:extLst>
              <a:ext uri="{FF2B5EF4-FFF2-40B4-BE49-F238E27FC236}">
                <a16:creationId xmlns:a16="http://schemas.microsoft.com/office/drawing/2014/main" id="{22F68207-1963-4D35-99E9-AD5B8D62D2F4}"/>
              </a:ext>
            </a:extLst>
          </p:cNvPr>
          <p:cNvSpPr/>
          <p:nvPr/>
        </p:nvSpPr>
        <p:spPr>
          <a:xfrm>
            <a:off x="7642667" y="3834577"/>
            <a:ext cx="4275" cy="1297"/>
          </a:xfrm>
          <a:custGeom>
            <a:avLst/>
            <a:gdLst/>
            <a:ahLst/>
            <a:cxnLst/>
            <a:rect l="l" t="t" r="r" b="b"/>
            <a:pathLst>
              <a:path w="211" h="64" extrusionOk="0">
                <a:moveTo>
                  <a:pt x="210" y="0"/>
                </a:moveTo>
                <a:lnTo>
                  <a:pt x="1" y="63"/>
                </a:lnTo>
                <a:lnTo>
                  <a:pt x="22"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84;p83">
            <a:extLst>
              <a:ext uri="{FF2B5EF4-FFF2-40B4-BE49-F238E27FC236}">
                <a16:creationId xmlns:a16="http://schemas.microsoft.com/office/drawing/2014/main" id="{6CAE5DF6-F063-4C7A-8B72-5746095B14EA}"/>
              </a:ext>
            </a:extLst>
          </p:cNvPr>
          <p:cNvSpPr/>
          <p:nvPr/>
        </p:nvSpPr>
        <p:spPr>
          <a:xfrm>
            <a:off x="7394684" y="3550552"/>
            <a:ext cx="443856" cy="233172"/>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85;p83">
            <a:extLst>
              <a:ext uri="{FF2B5EF4-FFF2-40B4-BE49-F238E27FC236}">
                <a16:creationId xmlns:a16="http://schemas.microsoft.com/office/drawing/2014/main" id="{C985CF57-E8BE-4194-BE83-4ACAF7366246}"/>
              </a:ext>
            </a:extLst>
          </p:cNvPr>
          <p:cNvSpPr/>
          <p:nvPr/>
        </p:nvSpPr>
        <p:spPr>
          <a:xfrm>
            <a:off x="7508728" y="3721384"/>
            <a:ext cx="187810" cy="117022"/>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86;p83">
            <a:extLst>
              <a:ext uri="{FF2B5EF4-FFF2-40B4-BE49-F238E27FC236}">
                <a16:creationId xmlns:a16="http://schemas.microsoft.com/office/drawing/2014/main" id="{4FE00E48-8F6B-4326-B927-89DBA65778D5}"/>
              </a:ext>
            </a:extLst>
          </p:cNvPr>
          <p:cNvSpPr/>
          <p:nvPr/>
        </p:nvSpPr>
        <p:spPr>
          <a:xfrm>
            <a:off x="7475238" y="3762087"/>
            <a:ext cx="167874" cy="1055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887;p83">
            <a:extLst>
              <a:ext uri="{FF2B5EF4-FFF2-40B4-BE49-F238E27FC236}">
                <a16:creationId xmlns:a16="http://schemas.microsoft.com/office/drawing/2014/main" id="{E3CC7210-6901-4FD9-A723-EF5D43119579}"/>
              </a:ext>
            </a:extLst>
          </p:cNvPr>
          <p:cNvGrpSpPr/>
          <p:nvPr/>
        </p:nvGrpSpPr>
        <p:grpSpPr>
          <a:xfrm>
            <a:off x="7832159" y="4190667"/>
            <a:ext cx="25467" cy="48340"/>
            <a:chOff x="4842300" y="3099950"/>
            <a:chExt cx="31425" cy="59650"/>
          </a:xfrm>
        </p:grpSpPr>
        <p:sp>
          <p:nvSpPr>
            <p:cNvPr id="166" name="Google Shape;1888;p83">
              <a:extLst>
                <a:ext uri="{FF2B5EF4-FFF2-40B4-BE49-F238E27FC236}">
                  <a16:creationId xmlns:a16="http://schemas.microsoft.com/office/drawing/2014/main" id="{57C90582-8A41-4AB9-91FC-A53F87CBF267}"/>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89;p83">
              <a:extLst>
                <a:ext uri="{FF2B5EF4-FFF2-40B4-BE49-F238E27FC236}">
                  <a16:creationId xmlns:a16="http://schemas.microsoft.com/office/drawing/2014/main" id="{CFB85463-7177-4481-A138-AEAD9ACF3B63}"/>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90;p83">
              <a:extLst>
                <a:ext uri="{FF2B5EF4-FFF2-40B4-BE49-F238E27FC236}">
                  <a16:creationId xmlns:a16="http://schemas.microsoft.com/office/drawing/2014/main" id="{1A4B510E-9643-4E33-BEC8-CED5D4F5B554}"/>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91;p83">
              <a:extLst>
                <a:ext uri="{FF2B5EF4-FFF2-40B4-BE49-F238E27FC236}">
                  <a16:creationId xmlns:a16="http://schemas.microsoft.com/office/drawing/2014/main" id="{E2D1D3BB-636C-4882-94E2-8AF5DA56570A}"/>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892;p83">
            <a:extLst>
              <a:ext uri="{FF2B5EF4-FFF2-40B4-BE49-F238E27FC236}">
                <a16:creationId xmlns:a16="http://schemas.microsoft.com/office/drawing/2014/main" id="{F7F54B07-7D0C-490A-8A26-1D4160006A93}"/>
              </a:ext>
            </a:extLst>
          </p:cNvPr>
          <p:cNvSpPr/>
          <p:nvPr/>
        </p:nvSpPr>
        <p:spPr>
          <a:xfrm>
            <a:off x="7687178" y="3891791"/>
            <a:ext cx="328556" cy="320939"/>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93;p83">
            <a:extLst>
              <a:ext uri="{FF2B5EF4-FFF2-40B4-BE49-F238E27FC236}">
                <a16:creationId xmlns:a16="http://schemas.microsoft.com/office/drawing/2014/main" id="{8C953084-7F0C-41C3-97EA-BDCA0E4812F9}"/>
              </a:ext>
            </a:extLst>
          </p:cNvPr>
          <p:cNvSpPr/>
          <p:nvPr/>
        </p:nvSpPr>
        <p:spPr>
          <a:xfrm>
            <a:off x="7816052" y="3929961"/>
            <a:ext cx="96681" cy="5172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94;p83">
            <a:extLst>
              <a:ext uri="{FF2B5EF4-FFF2-40B4-BE49-F238E27FC236}">
                <a16:creationId xmlns:a16="http://schemas.microsoft.com/office/drawing/2014/main" id="{BCD33D7B-2A52-4C58-88B1-95899367CE3A}"/>
              </a:ext>
            </a:extLst>
          </p:cNvPr>
          <p:cNvSpPr/>
          <p:nvPr/>
        </p:nvSpPr>
        <p:spPr>
          <a:xfrm>
            <a:off x="7593496" y="3843046"/>
            <a:ext cx="162384" cy="178916"/>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95;p83">
            <a:extLst>
              <a:ext uri="{FF2B5EF4-FFF2-40B4-BE49-F238E27FC236}">
                <a16:creationId xmlns:a16="http://schemas.microsoft.com/office/drawing/2014/main" id="{51FA7F05-4E6E-4BFF-B8C3-244863648732}"/>
              </a:ext>
            </a:extLst>
          </p:cNvPr>
          <p:cNvSpPr/>
          <p:nvPr/>
        </p:nvSpPr>
        <p:spPr>
          <a:xfrm>
            <a:off x="7581623" y="3818470"/>
            <a:ext cx="155171" cy="12929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96;p83">
            <a:extLst>
              <a:ext uri="{FF2B5EF4-FFF2-40B4-BE49-F238E27FC236}">
                <a16:creationId xmlns:a16="http://schemas.microsoft.com/office/drawing/2014/main" id="{0B4873B8-0299-47C5-854E-A38031D5799B}"/>
              </a:ext>
            </a:extLst>
          </p:cNvPr>
          <p:cNvSpPr/>
          <p:nvPr/>
        </p:nvSpPr>
        <p:spPr>
          <a:xfrm>
            <a:off x="7131851" y="3624319"/>
            <a:ext cx="192490" cy="11998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97;p83">
            <a:extLst>
              <a:ext uri="{FF2B5EF4-FFF2-40B4-BE49-F238E27FC236}">
                <a16:creationId xmlns:a16="http://schemas.microsoft.com/office/drawing/2014/main" id="{EC64993C-B129-4CAD-B8CD-5736620EBEB9}"/>
              </a:ext>
            </a:extLst>
          </p:cNvPr>
          <p:cNvSpPr/>
          <p:nvPr/>
        </p:nvSpPr>
        <p:spPr>
          <a:xfrm>
            <a:off x="7179341" y="3683660"/>
            <a:ext cx="40297" cy="44957"/>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98;p83">
            <a:extLst>
              <a:ext uri="{FF2B5EF4-FFF2-40B4-BE49-F238E27FC236}">
                <a16:creationId xmlns:a16="http://schemas.microsoft.com/office/drawing/2014/main" id="{5FD578AF-3122-4F39-A1E8-EF2BBABCC8B7}"/>
              </a:ext>
            </a:extLst>
          </p:cNvPr>
          <p:cNvSpPr/>
          <p:nvPr/>
        </p:nvSpPr>
        <p:spPr>
          <a:xfrm>
            <a:off x="7114914" y="3691298"/>
            <a:ext cx="103448" cy="66149"/>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99;p83">
            <a:extLst>
              <a:ext uri="{FF2B5EF4-FFF2-40B4-BE49-F238E27FC236}">
                <a16:creationId xmlns:a16="http://schemas.microsoft.com/office/drawing/2014/main" id="{A16339E3-CE30-43D0-86DD-53087CD628BD}"/>
              </a:ext>
            </a:extLst>
          </p:cNvPr>
          <p:cNvSpPr/>
          <p:nvPr/>
        </p:nvSpPr>
        <p:spPr>
          <a:xfrm>
            <a:off x="7140766" y="3749363"/>
            <a:ext cx="67851" cy="4283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900;p83">
            <a:extLst>
              <a:ext uri="{FF2B5EF4-FFF2-40B4-BE49-F238E27FC236}">
                <a16:creationId xmlns:a16="http://schemas.microsoft.com/office/drawing/2014/main" id="{6C3A6B52-1186-4094-B9CD-390868866AF5}"/>
              </a:ext>
            </a:extLst>
          </p:cNvPr>
          <p:cNvGrpSpPr/>
          <p:nvPr/>
        </p:nvGrpSpPr>
        <p:grpSpPr>
          <a:xfrm>
            <a:off x="7041573" y="3720959"/>
            <a:ext cx="63596" cy="49191"/>
            <a:chOff x="3866750" y="2520350"/>
            <a:chExt cx="78475" cy="60700"/>
          </a:xfrm>
        </p:grpSpPr>
        <p:sp>
          <p:nvSpPr>
            <p:cNvPr id="179" name="Google Shape;1901;p83">
              <a:extLst>
                <a:ext uri="{FF2B5EF4-FFF2-40B4-BE49-F238E27FC236}">
                  <a16:creationId xmlns:a16="http://schemas.microsoft.com/office/drawing/2014/main" id="{4BD484AC-97CB-4DA6-8478-5826181C5753}"/>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902;p83">
              <a:extLst>
                <a:ext uri="{FF2B5EF4-FFF2-40B4-BE49-F238E27FC236}">
                  <a16:creationId xmlns:a16="http://schemas.microsoft.com/office/drawing/2014/main" id="{286A068D-5880-4A62-8DB1-FF2C83F768D1}"/>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903;p83">
              <a:extLst>
                <a:ext uri="{FF2B5EF4-FFF2-40B4-BE49-F238E27FC236}">
                  <a16:creationId xmlns:a16="http://schemas.microsoft.com/office/drawing/2014/main" id="{7442B7AE-69C8-4FA5-9E71-5B990E5871DD}"/>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904;p83">
              <a:extLst>
                <a:ext uri="{FF2B5EF4-FFF2-40B4-BE49-F238E27FC236}">
                  <a16:creationId xmlns:a16="http://schemas.microsoft.com/office/drawing/2014/main" id="{9B67D004-C13A-4F17-9224-C6BAB9560034}"/>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905;p83">
            <a:extLst>
              <a:ext uri="{FF2B5EF4-FFF2-40B4-BE49-F238E27FC236}">
                <a16:creationId xmlns:a16="http://schemas.microsoft.com/office/drawing/2014/main" id="{B0D66ED9-A6B2-4A79-9140-0C5F5F2BD486}"/>
              </a:ext>
            </a:extLst>
          </p:cNvPr>
          <p:cNvSpPr/>
          <p:nvPr/>
        </p:nvSpPr>
        <p:spPr>
          <a:xfrm>
            <a:off x="6987296" y="3767597"/>
            <a:ext cx="11893" cy="2376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906;p83">
            <a:extLst>
              <a:ext uri="{FF2B5EF4-FFF2-40B4-BE49-F238E27FC236}">
                <a16:creationId xmlns:a16="http://schemas.microsoft.com/office/drawing/2014/main" id="{7FE35F6E-C812-4C23-92BF-8C87DC4392C6}"/>
              </a:ext>
            </a:extLst>
          </p:cNvPr>
          <p:cNvSpPr/>
          <p:nvPr/>
        </p:nvSpPr>
        <p:spPr>
          <a:xfrm>
            <a:off x="6799081" y="3757002"/>
            <a:ext cx="130170" cy="108958"/>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907;p83">
            <a:extLst>
              <a:ext uri="{FF2B5EF4-FFF2-40B4-BE49-F238E27FC236}">
                <a16:creationId xmlns:a16="http://schemas.microsoft.com/office/drawing/2014/main" id="{6016FA3F-38CC-42C4-8011-C4AB3CC1A451}"/>
              </a:ext>
            </a:extLst>
          </p:cNvPr>
          <p:cNvSpPr/>
          <p:nvPr/>
        </p:nvSpPr>
        <p:spPr>
          <a:xfrm>
            <a:off x="7391301" y="3808705"/>
            <a:ext cx="20361" cy="16147"/>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908;p83">
            <a:extLst>
              <a:ext uri="{FF2B5EF4-FFF2-40B4-BE49-F238E27FC236}">
                <a16:creationId xmlns:a16="http://schemas.microsoft.com/office/drawing/2014/main" id="{BA3384ED-EBAD-41E5-8BF8-F903E073F586}"/>
              </a:ext>
            </a:extLst>
          </p:cNvPr>
          <p:cNvSpPr/>
          <p:nvPr/>
        </p:nvSpPr>
        <p:spPr>
          <a:xfrm>
            <a:off x="7386216" y="3810832"/>
            <a:ext cx="239109" cy="19247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909;p83">
            <a:extLst>
              <a:ext uri="{FF2B5EF4-FFF2-40B4-BE49-F238E27FC236}">
                <a16:creationId xmlns:a16="http://schemas.microsoft.com/office/drawing/2014/main" id="{ADBDF4BC-A343-49DE-A63C-CA4472C8D86D}"/>
              </a:ext>
            </a:extLst>
          </p:cNvPr>
          <p:cNvSpPr/>
          <p:nvPr/>
        </p:nvSpPr>
        <p:spPr>
          <a:xfrm>
            <a:off x="7374343" y="3787513"/>
            <a:ext cx="41979" cy="35637"/>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910;p83">
            <a:extLst>
              <a:ext uri="{FF2B5EF4-FFF2-40B4-BE49-F238E27FC236}">
                <a16:creationId xmlns:a16="http://schemas.microsoft.com/office/drawing/2014/main" id="{A58A50A1-52E5-43C3-8EB4-EF2E6A2F6E59}"/>
              </a:ext>
            </a:extLst>
          </p:cNvPr>
          <p:cNvSpPr/>
          <p:nvPr/>
        </p:nvSpPr>
        <p:spPr>
          <a:xfrm>
            <a:off x="7185702" y="3779044"/>
            <a:ext cx="211129" cy="86915"/>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911;p83">
            <a:extLst>
              <a:ext uri="{FF2B5EF4-FFF2-40B4-BE49-F238E27FC236}">
                <a16:creationId xmlns:a16="http://schemas.microsoft.com/office/drawing/2014/main" id="{F03459E2-00E2-452B-B684-198A38AA5C1A}"/>
              </a:ext>
            </a:extLst>
          </p:cNvPr>
          <p:cNvSpPr/>
          <p:nvPr/>
        </p:nvSpPr>
        <p:spPr>
          <a:xfrm>
            <a:off x="7183150" y="3779470"/>
            <a:ext cx="32234" cy="2842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12;p83">
            <a:extLst>
              <a:ext uri="{FF2B5EF4-FFF2-40B4-BE49-F238E27FC236}">
                <a16:creationId xmlns:a16="http://schemas.microsoft.com/office/drawing/2014/main" id="{C8C44C60-A151-45AA-BC7E-18081E4D7F90}"/>
              </a:ext>
            </a:extLst>
          </p:cNvPr>
          <p:cNvSpPr/>
          <p:nvPr/>
        </p:nvSpPr>
        <p:spPr>
          <a:xfrm>
            <a:off x="7337024" y="3845173"/>
            <a:ext cx="113213" cy="108958"/>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3;p83">
            <a:extLst>
              <a:ext uri="{FF2B5EF4-FFF2-40B4-BE49-F238E27FC236}">
                <a16:creationId xmlns:a16="http://schemas.microsoft.com/office/drawing/2014/main" id="{F616FE37-26AD-4944-99D8-5572B5314CF1}"/>
              </a:ext>
            </a:extLst>
          </p:cNvPr>
          <p:cNvSpPr/>
          <p:nvPr/>
        </p:nvSpPr>
        <p:spPr>
          <a:xfrm>
            <a:off x="7429451" y="3940557"/>
            <a:ext cx="20361" cy="20787"/>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14;p83">
            <a:extLst>
              <a:ext uri="{FF2B5EF4-FFF2-40B4-BE49-F238E27FC236}">
                <a16:creationId xmlns:a16="http://schemas.microsoft.com/office/drawing/2014/main" id="{99EE67CA-7509-4AB0-8AEF-001C34865B50}"/>
              </a:ext>
            </a:extLst>
          </p:cNvPr>
          <p:cNvSpPr/>
          <p:nvPr/>
        </p:nvSpPr>
        <p:spPr>
          <a:xfrm>
            <a:off x="7259874" y="3870174"/>
            <a:ext cx="26318" cy="14871"/>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15;p83">
            <a:extLst>
              <a:ext uri="{FF2B5EF4-FFF2-40B4-BE49-F238E27FC236}">
                <a16:creationId xmlns:a16="http://schemas.microsoft.com/office/drawing/2014/main" id="{10C06AFA-873B-4314-BACD-50EE24ADAEC9}"/>
              </a:ext>
            </a:extLst>
          </p:cNvPr>
          <p:cNvSpPr/>
          <p:nvPr/>
        </p:nvSpPr>
        <p:spPr>
          <a:xfrm>
            <a:off x="7298875" y="3848131"/>
            <a:ext cx="72936" cy="64893"/>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16;p83">
            <a:extLst>
              <a:ext uri="{FF2B5EF4-FFF2-40B4-BE49-F238E27FC236}">
                <a16:creationId xmlns:a16="http://schemas.microsoft.com/office/drawing/2014/main" id="{0E16DF09-E528-497A-8A61-E12C5A5BE7F0}"/>
              </a:ext>
            </a:extLst>
          </p:cNvPr>
          <p:cNvSpPr/>
          <p:nvPr/>
        </p:nvSpPr>
        <p:spPr>
          <a:xfrm>
            <a:off x="7284045" y="3900280"/>
            <a:ext cx="17829" cy="51744"/>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17;p83">
            <a:extLst>
              <a:ext uri="{FF2B5EF4-FFF2-40B4-BE49-F238E27FC236}">
                <a16:creationId xmlns:a16="http://schemas.microsoft.com/office/drawing/2014/main" id="{B71ADE4F-39BE-415A-9D0D-144A7EBF2774}"/>
              </a:ext>
            </a:extLst>
          </p:cNvPr>
          <p:cNvSpPr/>
          <p:nvPr/>
        </p:nvSpPr>
        <p:spPr>
          <a:xfrm>
            <a:off x="7299726" y="3900280"/>
            <a:ext cx="4680" cy="10616"/>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18;p83">
            <a:extLst>
              <a:ext uri="{FF2B5EF4-FFF2-40B4-BE49-F238E27FC236}">
                <a16:creationId xmlns:a16="http://schemas.microsoft.com/office/drawing/2014/main" id="{2DA04127-F2E7-4BC3-9D58-B75828C66ADE}"/>
              </a:ext>
            </a:extLst>
          </p:cNvPr>
          <p:cNvSpPr/>
          <p:nvPr/>
        </p:nvSpPr>
        <p:spPr>
          <a:xfrm>
            <a:off x="7294641" y="3911727"/>
            <a:ext cx="6382" cy="14851"/>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19;p83">
            <a:extLst>
              <a:ext uri="{FF2B5EF4-FFF2-40B4-BE49-F238E27FC236}">
                <a16:creationId xmlns:a16="http://schemas.microsoft.com/office/drawing/2014/main" id="{32F90B1C-7FA9-4689-9C67-F45EB3EF5CCC}"/>
              </a:ext>
            </a:extLst>
          </p:cNvPr>
          <p:cNvSpPr/>
          <p:nvPr/>
        </p:nvSpPr>
        <p:spPr>
          <a:xfrm>
            <a:off x="7294641" y="3884174"/>
            <a:ext cx="15276" cy="19085"/>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20;p83">
            <a:extLst>
              <a:ext uri="{FF2B5EF4-FFF2-40B4-BE49-F238E27FC236}">
                <a16:creationId xmlns:a16="http://schemas.microsoft.com/office/drawing/2014/main" id="{3368EF94-87FB-4385-AAA9-1520AD3FC0DD}"/>
              </a:ext>
            </a:extLst>
          </p:cNvPr>
          <p:cNvSpPr/>
          <p:nvPr/>
        </p:nvSpPr>
        <p:spPr>
          <a:xfrm>
            <a:off x="7295491" y="3899004"/>
            <a:ext cx="47064" cy="5810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21;p83">
            <a:extLst>
              <a:ext uri="{FF2B5EF4-FFF2-40B4-BE49-F238E27FC236}">
                <a16:creationId xmlns:a16="http://schemas.microsoft.com/office/drawing/2014/main" id="{68724E6D-BAE5-44BE-9E42-B09969DBE7C3}"/>
              </a:ext>
            </a:extLst>
          </p:cNvPr>
          <p:cNvSpPr/>
          <p:nvPr/>
        </p:nvSpPr>
        <p:spPr>
          <a:xfrm>
            <a:off x="7294641" y="3914260"/>
            <a:ext cx="242492" cy="204363"/>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22;p83">
            <a:extLst>
              <a:ext uri="{FF2B5EF4-FFF2-40B4-BE49-F238E27FC236}">
                <a16:creationId xmlns:a16="http://schemas.microsoft.com/office/drawing/2014/main" id="{60CF4AF7-47CC-4EA8-9390-A12DD032114C}"/>
              </a:ext>
            </a:extLst>
          </p:cNvPr>
          <p:cNvSpPr/>
          <p:nvPr/>
        </p:nvSpPr>
        <p:spPr>
          <a:xfrm>
            <a:off x="7481580" y="3990154"/>
            <a:ext cx="8935" cy="19510"/>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23;p83">
            <a:extLst>
              <a:ext uri="{FF2B5EF4-FFF2-40B4-BE49-F238E27FC236}">
                <a16:creationId xmlns:a16="http://schemas.microsoft.com/office/drawing/2014/main" id="{F6A046D8-9395-4E11-8274-4BACB5E81524}"/>
              </a:ext>
            </a:extLst>
          </p:cNvPr>
          <p:cNvSpPr/>
          <p:nvPr/>
        </p:nvSpPr>
        <p:spPr>
          <a:xfrm>
            <a:off x="7490919" y="3991430"/>
            <a:ext cx="55978" cy="44106"/>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24;p83">
            <a:extLst>
              <a:ext uri="{FF2B5EF4-FFF2-40B4-BE49-F238E27FC236}">
                <a16:creationId xmlns:a16="http://schemas.microsoft.com/office/drawing/2014/main" id="{B355A1EA-49DA-4A5E-826B-C98D1A3D23B4}"/>
              </a:ext>
            </a:extLst>
          </p:cNvPr>
          <p:cNvSpPr/>
          <p:nvPr/>
        </p:nvSpPr>
        <p:spPr>
          <a:xfrm>
            <a:off x="7501515" y="4001175"/>
            <a:ext cx="87766" cy="108107"/>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25;p83">
            <a:extLst>
              <a:ext uri="{FF2B5EF4-FFF2-40B4-BE49-F238E27FC236}">
                <a16:creationId xmlns:a16="http://schemas.microsoft.com/office/drawing/2014/main" id="{E50A7169-CE39-4E2D-8AD1-C6DE87D0242C}"/>
              </a:ext>
            </a:extLst>
          </p:cNvPr>
          <p:cNvSpPr/>
          <p:nvPr/>
        </p:nvSpPr>
        <p:spPr>
          <a:xfrm>
            <a:off x="7541367" y="3985899"/>
            <a:ext cx="4680" cy="10636"/>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26;p83">
            <a:extLst>
              <a:ext uri="{FF2B5EF4-FFF2-40B4-BE49-F238E27FC236}">
                <a16:creationId xmlns:a16="http://schemas.microsoft.com/office/drawing/2014/main" id="{B541D85C-0E5E-4FF7-80F4-6368033434C2}"/>
              </a:ext>
            </a:extLst>
          </p:cNvPr>
          <p:cNvSpPr/>
          <p:nvPr/>
        </p:nvSpPr>
        <p:spPr>
          <a:xfrm>
            <a:off x="7392983" y="4077049"/>
            <a:ext cx="124660" cy="80979"/>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27;p83">
            <a:extLst>
              <a:ext uri="{FF2B5EF4-FFF2-40B4-BE49-F238E27FC236}">
                <a16:creationId xmlns:a16="http://schemas.microsoft.com/office/drawing/2014/main" id="{39DCC3D4-4ACC-4C3C-8748-DD5029861D49}"/>
              </a:ext>
            </a:extLst>
          </p:cNvPr>
          <p:cNvSpPr/>
          <p:nvPr/>
        </p:nvSpPr>
        <p:spPr>
          <a:xfrm>
            <a:off x="7178490" y="3922749"/>
            <a:ext cx="146277" cy="122958"/>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28;p83">
            <a:extLst>
              <a:ext uri="{FF2B5EF4-FFF2-40B4-BE49-F238E27FC236}">
                <a16:creationId xmlns:a16="http://schemas.microsoft.com/office/drawing/2014/main" id="{D2BD1445-3AD8-4575-A321-63A1461A7EE3}"/>
              </a:ext>
            </a:extLst>
          </p:cNvPr>
          <p:cNvSpPr/>
          <p:nvPr/>
        </p:nvSpPr>
        <p:spPr>
          <a:xfrm>
            <a:off x="7152638" y="4044410"/>
            <a:ext cx="193321" cy="221725"/>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29;p83">
            <a:extLst>
              <a:ext uri="{FF2B5EF4-FFF2-40B4-BE49-F238E27FC236}">
                <a16:creationId xmlns:a16="http://schemas.microsoft.com/office/drawing/2014/main" id="{C744CFF3-EE75-4625-A66C-7EB51893A5CB}"/>
              </a:ext>
            </a:extLst>
          </p:cNvPr>
          <p:cNvSpPr/>
          <p:nvPr/>
        </p:nvSpPr>
        <p:spPr>
          <a:xfrm>
            <a:off x="7284470" y="4130454"/>
            <a:ext cx="178065" cy="135256"/>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930;p83">
            <a:extLst>
              <a:ext uri="{FF2B5EF4-FFF2-40B4-BE49-F238E27FC236}">
                <a16:creationId xmlns:a16="http://schemas.microsoft.com/office/drawing/2014/main" id="{9A82D73F-615C-4F73-AA83-B1D3255E1278}"/>
              </a:ext>
            </a:extLst>
          </p:cNvPr>
          <p:cNvSpPr/>
          <p:nvPr/>
        </p:nvSpPr>
        <p:spPr>
          <a:xfrm>
            <a:off x="7322620" y="4092730"/>
            <a:ext cx="78447" cy="69553"/>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31;p83">
            <a:extLst>
              <a:ext uri="{FF2B5EF4-FFF2-40B4-BE49-F238E27FC236}">
                <a16:creationId xmlns:a16="http://schemas.microsoft.com/office/drawing/2014/main" id="{C501F82D-18C3-48AC-9B93-A5931101D7C4}"/>
              </a:ext>
            </a:extLst>
          </p:cNvPr>
          <p:cNvSpPr/>
          <p:nvPr/>
        </p:nvSpPr>
        <p:spPr>
          <a:xfrm>
            <a:off x="7386216" y="4157602"/>
            <a:ext cx="17809" cy="2121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32;p83">
            <a:extLst>
              <a:ext uri="{FF2B5EF4-FFF2-40B4-BE49-F238E27FC236}">
                <a16:creationId xmlns:a16="http://schemas.microsoft.com/office/drawing/2014/main" id="{8CB28ABB-00DE-4871-8632-0C41AF047D61}"/>
              </a:ext>
            </a:extLst>
          </p:cNvPr>
          <p:cNvSpPr/>
          <p:nvPr/>
        </p:nvSpPr>
        <p:spPr>
          <a:xfrm>
            <a:off x="7378578" y="4166071"/>
            <a:ext cx="119980" cy="15898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933;p83">
            <a:extLst>
              <a:ext uri="{FF2B5EF4-FFF2-40B4-BE49-F238E27FC236}">
                <a16:creationId xmlns:a16="http://schemas.microsoft.com/office/drawing/2014/main" id="{FC3682ED-D485-41C9-B73A-C45BCC2E2B33}"/>
              </a:ext>
            </a:extLst>
          </p:cNvPr>
          <p:cNvSpPr/>
          <p:nvPr/>
        </p:nvSpPr>
        <p:spPr>
          <a:xfrm>
            <a:off x="7291683" y="4242370"/>
            <a:ext cx="98362" cy="119149"/>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934;p83">
            <a:extLst>
              <a:ext uri="{FF2B5EF4-FFF2-40B4-BE49-F238E27FC236}">
                <a16:creationId xmlns:a16="http://schemas.microsoft.com/office/drawing/2014/main" id="{06ECBE84-8B4D-4C29-8B98-85C708A6C7B8}"/>
              </a:ext>
            </a:extLst>
          </p:cNvPr>
          <p:cNvSpPr/>
          <p:nvPr/>
        </p:nvSpPr>
        <p:spPr>
          <a:xfrm>
            <a:off x="7267087" y="4319520"/>
            <a:ext cx="8914" cy="20"/>
          </a:xfrm>
          <a:custGeom>
            <a:avLst/>
            <a:gdLst/>
            <a:ahLst/>
            <a:cxnLst/>
            <a:rect l="l" t="t" r="r" b="b"/>
            <a:pathLst>
              <a:path w="440" h="1" extrusionOk="0">
                <a:moveTo>
                  <a:pt x="1" y="1"/>
                </a:moveTo>
                <a:lnTo>
                  <a:pt x="210" y="1"/>
                </a:lnTo>
                <a:lnTo>
                  <a:pt x="440" y="1"/>
                </a:lnTo>
                <a:lnTo>
                  <a:pt x="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935;p83">
            <a:extLst>
              <a:ext uri="{FF2B5EF4-FFF2-40B4-BE49-F238E27FC236}">
                <a16:creationId xmlns:a16="http://schemas.microsoft.com/office/drawing/2014/main" id="{36055C00-A9E4-4915-90A1-64044402CCFE}"/>
              </a:ext>
            </a:extLst>
          </p:cNvPr>
          <p:cNvSpPr/>
          <p:nvPr/>
        </p:nvSpPr>
        <p:spPr>
          <a:xfrm>
            <a:off x="7242917" y="4257221"/>
            <a:ext cx="67851" cy="67000"/>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936;p83">
            <a:extLst>
              <a:ext uri="{FF2B5EF4-FFF2-40B4-BE49-F238E27FC236}">
                <a16:creationId xmlns:a16="http://schemas.microsoft.com/office/drawing/2014/main" id="{731B2A11-3A32-4130-A1CF-A8903416092A}"/>
              </a:ext>
            </a:extLst>
          </p:cNvPr>
          <p:cNvSpPr/>
          <p:nvPr/>
        </p:nvSpPr>
        <p:spPr>
          <a:xfrm>
            <a:off x="7066999" y="4175816"/>
            <a:ext cx="152639" cy="103042"/>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937;p83">
            <a:extLst>
              <a:ext uri="{FF2B5EF4-FFF2-40B4-BE49-F238E27FC236}">
                <a16:creationId xmlns:a16="http://schemas.microsoft.com/office/drawing/2014/main" id="{BFCF9C3C-B2CC-4621-A04A-87E37B3DCCB3}"/>
              </a:ext>
            </a:extLst>
          </p:cNvPr>
          <p:cNvSpPr/>
          <p:nvPr/>
        </p:nvSpPr>
        <p:spPr>
          <a:xfrm>
            <a:off x="7004679" y="3905365"/>
            <a:ext cx="181043" cy="16832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938;p83">
            <a:extLst>
              <a:ext uri="{FF2B5EF4-FFF2-40B4-BE49-F238E27FC236}">
                <a16:creationId xmlns:a16="http://schemas.microsoft.com/office/drawing/2014/main" id="{45E8DBD3-02CC-42A2-9C7D-FBC539BC2C94}"/>
              </a:ext>
            </a:extLst>
          </p:cNvPr>
          <p:cNvSpPr/>
          <p:nvPr/>
        </p:nvSpPr>
        <p:spPr>
          <a:xfrm>
            <a:off x="6981786" y="3850258"/>
            <a:ext cx="46233" cy="9031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939;p83">
            <a:extLst>
              <a:ext uri="{FF2B5EF4-FFF2-40B4-BE49-F238E27FC236}">
                <a16:creationId xmlns:a16="http://schemas.microsoft.com/office/drawing/2014/main" id="{5B117B08-8FE0-4291-B2C0-BBB34CBAC882}"/>
              </a:ext>
            </a:extLst>
          </p:cNvPr>
          <p:cNvSpPr/>
          <p:nvPr/>
        </p:nvSpPr>
        <p:spPr>
          <a:xfrm>
            <a:off x="6799932" y="3853216"/>
            <a:ext cx="234874" cy="227236"/>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940;p83">
            <a:extLst>
              <a:ext uri="{FF2B5EF4-FFF2-40B4-BE49-F238E27FC236}">
                <a16:creationId xmlns:a16="http://schemas.microsoft.com/office/drawing/2014/main" id="{7107EA75-64BC-4E1C-8F20-D63E77846989}"/>
              </a:ext>
            </a:extLst>
          </p:cNvPr>
          <p:cNvSpPr/>
          <p:nvPr/>
        </p:nvSpPr>
        <p:spPr>
          <a:xfrm>
            <a:off x="6753314" y="3868492"/>
            <a:ext cx="135661" cy="10725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941;p83">
            <a:extLst>
              <a:ext uri="{FF2B5EF4-FFF2-40B4-BE49-F238E27FC236}">
                <a16:creationId xmlns:a16="http://schemas.microsoft.com/office/drawing/2014/main" id="{62AA0C8B-6D15-45E6-8B65-93F208B30796}"/>
              </a:ext>
            </a:extLst>
          </p:cNvPr>
          <p:cNvSpPr/>
          <p:nvPr/>
        </p:nvSpPr>
        <p:spPr>
          <a:xfrm>
            <a:off x="6704548" y="3975303"/>
            <a:ext cx="96255" cy="77170"/>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942;p83">
            <a:extLst>
              <a:ext uri="{FF2B5EF4-FFF2-40B4-BE49-F238E27FC236}">
                <a16:creationId xmlns:a16="http://schemas.microsoft.com/office/drawing/2014/main" id="{2E568A41-CDDF-4CC5-BC2A-9E73F85F52F6}"/>
              </a:ext>
            </a:extLst>
          </p:cNvPr>
          <p:cNvSpPr/>
          <p:nvPr/>
        </p:nvSpPr>
        <p:spPr>
          <a:xfrm>
            <a:off x="6704143" y="3978707"/>
            <a:ext cx="138214" cy="152193"/>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943;p83">
            <a:extLst>
              <a:ext uri="{FF2B5EF4-FFF2-40B4-BE49-F238E27FC236}">
                <a16:creationId xmlns:a16="http://schemas.microsoft.com/office/drawing/2014/main" id="{BABE91D3-D7A0-40FC-BE54-ABCD3913F4E9}"/>
              </a:ext>
            </a:extLst>
          </p:cNvPr>
          <p:cNvSpPr/>
          <p:nvPr/>
        </p:nvSpPr>
        <p:spPr>
          <a:xfrm>
            <a:off x="6759250" y="4007537"/>
            <a:ext cx="190768" cy="176789"/>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944;p83">
            <a:extLst>
              <a:ext uri="{FF2B5EF4-FFF2-40B4-BE49-F238E27FC236}">
                <a16:creationId xmlns:a16="http://schemas.microsoft.com/office/drawing/2014/main" id="{E3131375-74A5-4B6A-B659-0E9A5ED719A6}"/>
              </a:ext>
            </a:extLst>
          </p:cNvPr>
          <p:cNvSpPr/>
          <p:nvPr/>
        </p:nvSpPr>
        <p:spPr>
          <a:xfrm>
            <a:off x="6839783" y="4126645"/>
            <a:ext cx="88192" cy="64042"/>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945;p83">
            <a:extLst>
              <a:ext uri="{FF2B5EF4-FFF2-40B4-BE49-F238E27FC236}">
                <a16:creationId xmlns:a16="http://schemas.microsoft.com/office/drawing/2014/main" id="{5558CF0E-4A9C-4A27-B5D1-1CA535F9FA63}"/>
              </a:ext>
            </a:extLst>
          </p:cNvPr>
          <p:cNvSpPr/>
          <p:nvPr/>
        </p:nvSpPr>
        <p:spPr>
          <a:xfrm>
            <a:off x="6697781" y="4107986"/>
            <a:ext cx="75469" cy="55148"/>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946;p83">
            <a:extLst>
              <a:ext uri="{FF2B5EF4-FFF2-40B4-BE49-F238E27FC236}">
                <a16:creationId xmlns:a16="http://schemas.microsoft.com/office/drawing/2014/main" id="{72A51284-554F-40C2-A76C-ACCABFFA2577}"/>
              </a:ext>
            </a:extLst>
          </p:cNvPr>
          <p:cNvSpPr/>
          <p:nvPr/>
        </p:nvSpPr>
        <p:spPr>
          <a:xfrm>
            <a:off x="6706250" y="4155475"/>
            <a:ext cx="36063" cy="21638"/>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1947;p83">
            <a:extLst>
              <a:ext uri="{FF2B5EF4-FFF2-40B4-BE49-F238E27FC236}">
                <a16:creationId xmlns:a16="http://schemas.microsoft.com/office/drawing/2014/main" id="{71636B60-6E69-466C-8EF3-53ECFC4A14E7}"/>
              </a:ext>
            </a:extLst>
          </p:cNvPr>
          <p:cNvGrpSpPr/>
          <p:nvPr/>
        </p:nvGrpSpPr>
        <p:grpSpPr>
          <a:xfrm>
            <a:off x="6704143" y="4140645"/>
            <a:ext cx="107682" cy="80554"/>
            <a:chOff x="3450375" y="3038225"/>
            <a:chExt cx="132875" cy="99400"/>
          </a:xfrm>
        </p:grpSpPr>
        <p:sp>
          <p:nvSpPr>
            <p:cNvPr id="226" name="Google Shape;1948;p83">
              <a:extLst>
                <a:ext uri="{FF2B5EF4-FFF2-40B4-BE49-F238E27FC236}">
                  <a16:creationId xmlns:a16="http://schemas.microsoft.com/office/drawing/2014/main" id="{CB486110-2FCB-487F-8896-83DB1A187F3F}"/>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949;p83">
              <a:extLst>
                <a:ext uri="{FF2B5EF4-FFF2-40B4-BE49-F238E27FC236}">
                  <a16:creationId xmlns:a16="http://schemas.microsoft.com/office/drawing/2014/main" id="{552587F0-94C9-4138-B2F1-D1B68F0BAC6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1950;p83">
            <a:extLst>
              <a:ext uri="{FF2B5EF4-FFF2-40B4-BE49-F238E27FC236}">
                <a16:creationId xmlns:a16="http://schemas.microsoft.com/office/drawing/2014/main" id="{2A98B257-8DEA-43C7-9A53-4675296F9E80}"/>
              </a:ext>
            </a:extLst>
          </p:cNvPr>
          <p:cNvSpPr/>
          <p:nvPr/>
        </p:nvSpPr>
        <p:spPr>
          <a:xfrm>
            <a:off x="6746952" y="4187263"/>
            <a:ext cx="32659" cy="39021"/>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951;p83">
            <a:extLst>
              <a:ext uri="{FF2B5EF4-FFF2-40B4-BE49-F238E27FC236}">
                <a16:creationId xmlns:a16="http://schemas.microsoft.com/office/drawing/2014/main" id="{A89B77D4-5F0D-4778-B244-4A36D229258C}"/>
              </a:ext>
            </a:extLst>
          </p:cNvPr>
          <p:cNvSpPr/>
          <p:nvPr/>
        </p:nvSpPr>
        <p:spPr>
          <a:xfrm>
            <a:off x="6768144" y="4205072"/>
            <a:ext cx="47489" cy="50893"/>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952;p83">
            <a:extLst>
              <a:ext uri="{FF2B5EF4-FFF2-40B4-BE49-F238E27FC236}">
                <a16:creationId xmlns:a16="http://schemas.microsoft.com/office/drawing/2014/main" id="{9D2A029D-E0E3-42ED-86C2-3D2CA5DFAD94}"/>
              </a:ext>
            </a:extLst>
          </p:cNvPr>
          <p:cNvSpPr/>
          <p:nvPr/>
        </p:nvSpPr>
        <p:spPr>
          <a:xfrm>
            <a:off x="6801208" y="4180071"/>
            <a:ext cx="72511" cy="76319"/>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953;p83">
            <a:extLst>
              <a:ext uri="{FF2B5EF4-FFF2-40B4-BE49-F238E27FC236}">
                <a16:creationId xmlns:a16="http://schemas.microsoft.com/office/drawing/2014/main" id="{6BE96C15-52B4-4721-8028-092EE66A0F02}"/>
              </a:ext>
            </a:extLst>
          </p:cNvPr>
          <p:cNvSpPr/>
          <p:nvPr/>
        </p:nvSpPr>
        <p:spPr>
          <a:xfrm>
            <a:off x="6863528" y="4173709"/>
            <a:ext cx="49617" cy="77596"/>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954;p83">
            <a:extLst>
              <a:ext uri="{FF2B5EF4-FFF2-40B4-BE49-F238E27FC236}">
                <a16:creationId xmlns:a16="http://schemas.microsoft.com/office/drawing/2014/main" id="{918EC732-5093-4C3E-B971-45F955AEC01A}"/>
              </a:ext>
            </a:extLst>
          </p:cNvPr>
          <p:cNvSpPr/>
          <p:nvPr/>
        </p:nvSpPr>
        <p:spPr>
          <a:xfrm>
            <a:off x="6898294" y="4173709"/>
            <a:ext cx="23745" cy="63171"/>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955;p83">
            <a:extLst>
              <a:ext uri="{FF2B5EF4-FFF2-40B4-BE49-F238E27FC236}">
                <a16:creationId xmlns:a16="http://schemas.microsoft.com/office/drawing/2014/main" id="{743A233A-A166-40C3-BE6D-7E5E1EF64864}"/>
              </a:ext>
            </a:extLst>
          </p:cNvPr>
          <p:cNvSpPr/>
          <p:nvPr/>
        </p:nvSpPr>
        <p:spPr>
          <a:xfrm>
            <a:off x="6910997" y="4157602"/>
            <a:ext cx="36488" cy="76319"/>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956;p83">
            <a:extLst>
              <a:ext uri="{FF2B5EF4-FFF2-40B4-BE49-F238E27FC236}">
                <a16:creationId xmlns:a16="http://schemas.microsoft.com/office/drawing/2014/main" id="{0BFD409C-4E53-481C-B834-4FB654995D77}"/>
              </a:ext>
            </a:extLst>
          </p:cNvPr>
          <p:cNvSpPr/>
          <p:nvPr/>
        </p:nvSpPr>
        <p:spPr>
          <a:xfrm>
            <a:off x="7053871" y="4026176"/>
            <a:ext cx="122087" cy="194172"/>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957;p83">
            <a:extLst>
              <a:ext uri="{FF2B5EF4-FFF2-40B4-BE49-F238E27FC236}">
                <a16:creationId xmlns:a16="http://schemas.microsoft.com/office/drawing/2014/main" id="{F713E047-6ADC-436F-AF70-157AF89B77BD}"/>
              </a:ext>
            </a:extLst>
          </p:cNvPr>
          <p:cNvSpPr/>
          <p:nvPr/>
        </p:nvSpPr>
        <p:spPr>
          <a:xfrm>
            <a:off x="7039020" y="4151666"/>
            <a:ext cx="3829" cy="2127"/>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958;p83">
            <a:extLst>
              <a:ext uri="{FF2B5EF4-FFF2-40B4-BE49-F238E27FC236}">
                <a16:creationId xmlns:a16="http://schemas.microsoft.com/office/drawing/2014/main" id="{480FB637-4413-4E74-9AB3-3954C4F6AD54}"/>
              </a:ext>
            </a:extLst>
          </p:cNvPr>
          <p:cNvSpPr/>
          <p:nvPr/>
        </p:nvSpPr>
        <p:spPr>
          <a:xfrm>
            <a:off x="6902954" y="4028729"/>
            <a:ext cx="178491" cy="138639"/>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959;p83">
            <a:extLst>
              <a:ext uri="{FF2B5EF4-FFF2-40B4-BE49-F238E27FC236}">
                <a16:creationId xmlns:a16="http://schemas.microsoft.com/office/drawing/2014/main" id="{FA4CAFAA-0589-4F0F-A64D-0AEAC205A52F}"/>
              </a:ext>
            </a:extLst>
          </p:cNvPr>
          <p:cNvSpPr/>
          <p:nvPr/>
        </p:nvSpPr>
        <p:spPr>
          <a:xfrm>
            <a:off x="6933040" y="4143177"/>
            <a:ext cx="133979" cy="114894"/>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960;p83">
            <a:extLst>
              <a:ext uri="{FF2B5EF4-FFF2-40B4-BE49-F238E27FC236}">
                <a16:creationId xmlns:a16="http://schemas.microsoft.com/office/drawing/2014/main" id="{4361A063-015C-4104-8EFE-3B4DB94B6B05}"/>
              </a:ext>
            </a:extLst>
          </p:cNvPr>
          <p:cNvSpPr/>
          <p:nvPr/>
        </p:nvSpPr>
        <p:spPr>
          <a:xfrm>
            <a:off x="6998338" y="4153348"/>
            <a:ext cx="89022" cy="133554"/>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961;p83">
            <a:extLst>
              <a:ext uri="{FF2B5EF4-FFF2-40B4-BE49-F238E27FC236}">
                <a16:creationId xmlns:a16="http://schemas.microsoft.com/office/drawing/2014/main" id="{7EDF255A-6CE2-43EE-A191-9EB519FE54F0}"/>
              </a:ext>
            </a:extLst>
          </p:cNvPr>
          <p:cNvSpPr/>
          <p:nvPr/>
        </p:nvSpPr>
        <p:spPr>
          <a:xfrm>
            <a:off x="6998743" y="4281371"/>
            <a:ext cx="67000" cy="72511"/>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962;p83">
            <a:extLst>
              <a:ext uri="{FF2B5EF4-FFF2-40B4-BE49-F238E27FC236}">
                <a16:creationId xmlns:a16="http://schemas.microsoft.com/office/drawing/2014/main" id="{81DB5895-88FD-4624-8C47-55A32620D91E}"/>
              </a:ext>
            </a:extLst>
          </p:cNvPr>
          <p:cNvSpPr/>
          <p:nvPr/>
        </p:nvSpPr>
        <p:spPr>
          <a:xfrm>
            <a:off x="7005105" y="4282647"/>
            <a:ext cx="23765" cy="15276"/>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963;p83">
            <a:extLst>
              <a:ext uri="{FF2B5EF4-FFF2-40B4-BE49-F238E27FC236}">
                <a16:creationId xmlns:a16="http://schemas.microsoft.com/office/drawing/2014/main" id="{ED071400-62AC-4BF6-A5D9-FD2BB9D7E43B}"/>
              </a:ext>
            </a:extLst>
          </p:cNvPr>
          <p:cNvSpPr/>
          <p:nvPr/>
        </p:nvSpPr>
        <p:spPr>
          <a:xfrm>
            <a:off x="7026722" y="4262732"/>
            <a:ext cx="89894" cy="105149"/>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964;p83">
            <a:extLst>
              <a:ext uri="{FF2B5EF4-FFF2-40B4-BE49-F238E27FC236}">
                <a16:creationId xmlns:a16="http://schemas.microsoft.com/office/drawing/2014/main" id="{2DBCD949-D5C0-48D4-9E3A-5D404508A8CB}"/>
              </a:ext>
            </a:extLst>
          </p:cNvPr>
          <p:cNvSpPr/>
          <p:nvPr/>
        </p:nvSpPr>
        <p:spPr>
          <a:xfrm>
            <a:off x="7036488" y="4359372"/>
            <a:ext cx="12723" cy="17403"/>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965;p83">
            <a:extLst>
              <a:ext uri="{FF2B5EF4-FFF2-40B4-BE49-F238E27FC236}">
                <a16:creationId xmlns:a16="http://schemas.microsoft.com/office/drawing/2014/main" id="{F078895D-768F-46CC-82DA-02B77E13909E}"/>
              </a:ext>
            </a:extLst>
          </p:cNvPr>
          <p:cNvSpPr/>
          <p:nvPr/>
        </p:nvSpPr>
        <p:spPr>
          <a:xfrm>
            <a:off x="7239959" y="4318690"/>
            <a:ext cx="131001" cy="133534"/>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66;p83">
            <a:extLst>
              <a:ext uri="{FF2B5EF4-FFF2-40B4-BE49-F238E27FC236}">
                <a16:creationId xmlns:a16="http://schemas.microsoft.com/office/drawing/2014/main" id="{3F5F9C60-627B-4770-82D2-A6B0037F002E}"/>
              </a:ext>
            </a:extLst>
          </p:cNvPr>
          <p:cNvSpPr/>
          <p:nvPr/>
        </p:nvSpPr>
        <p:spPr>
          <a:xfrm>
            <a:off x="7236150" y="4321222"/>
            <a:ext cx="23745" cy="19531"/>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67;p83">
            <a:extLst>
              <a:ext uri="{FF2B5EF4-FFF2-40B4-BE49-F238E27FC236}">
                <a16:creationId xmlns:a16="http://schemas.microsoft.com/office/drawing/2014/main" id="{AB61DF06-81B8-497D-A944-C2FB45EA5AD6}"/>
              </a:ext>
            </a:extLst>
          </p:cNvPr>
          <p:cNvSpPr/>
          <p:nvPr/>
        </p:nvSpPr>
        <p:spPr>
          <a:xfrm>
            <a:off x="7236150" y="4332669"/>
            <a:ext cx="23319" cy="2842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68;p83">
            <a:extLst>
              <a:ext uri="{FF2B5EF4-FFF2-40B4-BE49-F238E27FC236}">
                <a16:creationId xmlns:a16="http://schemas.microsoft.com/office/drawing/2014/main" id="{EC65208E-DA2A-4AAD-82FB-C030985EB90A}"/>
              </a:ext>
            </a:extLst>
          </p:cNvPr>
          <p:cNvSpPr/>
          <p:nvPr/>
        </p:nvSpPr>
        <p:spPr>
          <a:xfrm>
            <a:off x="7038169" y="4244923"/>
            <a:ext cx="223427" cy="221300"/>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69;p83">
            <a:extLst>
              <a:ext uri="{FF2B5EF4-FFF2-40B4-BE49-F238E27FC236}">
                <a16:creationId xmlns:a16="http://schemas.microsoft.com/office/drawing/2014/main" id="{86368546-BC84-4696-A175-74536848719F}"/>
              </a:ext>
            </a:extLst>
          </p:cNvPr>
          <p:cNvSpPr/>
          <p:nvPr/>
        </p:nvSpPr>
        <p:spPr>
          <a:xfrm>
            <a:off x="7278534" y="4418308"/>
            <a:ext cx="37319" cy="94128"/>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70;p83">
            <a:extLst>
              <a:ext uri="{FF2B5EF4-FFF2-40B4-BE49-F238E27FC236}">
                <a16:creationId xmlns:a16="http://schemas.microsoft.com/office/drawing/2014/main" id="{7556DE09-C16C-43D3-B5E6-20B1C621BDD4}"/>
              </a:ext>
            </a:extLst>
          </p:cNvPr>
          <p:cNvSpPr/>
          <p:nvPr/>
        </p:nvSpPr>
        <p:spPr>
          <a:xfrm>
            <a:off x="7150511" y="4404309"/>
            <a:ext cx="138214" cy="117873"/>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71;p83">
            <a:extLst>
              <a:ext uri="{FF2B5EF4-FFF2-40B4-BE49-F238E27FC236}">
                <a16:creationId xmlns:a16="http://schemas.microsoft.com/office/drawing/2014/main" id="{80A54D17-BF79-4E85-ADE9-CF777D481095}"/>
              </a:ext>
            </a:extLst>
          </p:cNvPr>
          <p:cNvSpPr/>
          <p:nvPr/>
        </p:nvSpPr>
        <p:spPr>
          <a:xfrm>
            <a:off x="7030126" y="4377180"/>
            <a:ext cx="146682" cy="14500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72;p83">
            <a:extLst>
              <a:ext uri="{FF2B5EF4-FFF2-40B4-BE49-F238E27FC236}">
                <a16:creationId xmlns:a16="http://schemas.microsoft.com/office/drawing/2014/main" id="{751B1EEA-1893-431A-BC67-AE102CA9532C}"/>
              </a:ext>
            </a:extLst>
          </p:cNvPr>
          <p:cNvSpPr/>
          <p:nvPr/>
        </p:nvSpPr>
        <p:spPr>
          <a:xfrm>
            <a:off x="7187384" y="4492480"/>
            <a:ext cx="91595" cy="83532"/>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73;p83">
            <a:extLst>
              <a:ext uri="{FF2B5EF4-FFF2-40B4-BE49-F238E27FC236}">
                <a16:creationId xmlns:a16="http://schemas.microsoft.com/office/drawing/2014/main" id="{AC3D8D26-1EE2-482C-A711-FF23F3D565DC}"/>
              </a:ext>
            </a:extLst>
          </p:cNvPr>
          <p:cNvSpPr/>
          <p:nvPr/>
        </p:nvSpPr>
        <p:spPr>
          <a:xfrm>
            <a:off x="7124234" y="4518352"/>
            <a:ext cx="109809" cy="10980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74;p83">
            <a:extLst>
              <a:ext uri="{FF2B5EF4-FFF2-40B4-BE49-F238E27FC236}">
                <a16:creationId xmlns:a16="http://schemas.microsoft.com/office/drawing/2014/main" id="{880C5C00-C9FB-4075-8A9E-0BCA79F262A0}"/>
              </a:ext>
            </a:extLst>
          </p:cNvPr>
          <p:cNvSpPr/>
          <p:nvPr/>
        </p:nvSpPr>
        <p:spPr>
          <a:xfrm>
            <a:off x="7030551" y="4508161"/>
            <a:ext cx="156853" cy="147554"/>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75;p83">
            <a:extLst>
              <a:ext uri="{FF2B5EF4-FFF2-40B4-BE49-F238E27FC236}">
                <a16:creationId xmlns:a16="http://schemas.microsoft.com/office/drawing/2014/main" id="{45D9FBF6-C08C-4260-B665-65D1BA90D17B}"/>
              </a:ext>
            </a:extLst>
          </p:cNvPr>
          <p:cNvSpPr/>
          <p:nvPr/>
        </p:nvSpPr>
        <p:spPr>
          <a:xfrm>
            <a:off x="7249278" y="4431862"/>
            <a:ext cx="122107" cy="196725"/>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76;p83">
            <a:extLst>
              <a:ext uri="{FF2B5EF4-FFF2-40B4-BE49-F238E27FC236}">
                <a16:creationId xmlns:a16="http://schemas.microsoft.com/office/drawing/2014/main" id="{E3440102-38D4-434C-A89F-9EB0A8F97339}"/>
              </a:ext>
            </a:extLst>
          </p:cNvPr>
          <p:cNvSpPr/>
          <p:nvPr/>
        </p:nvSpPr>
        <p:spPr>
          <a:xfrm>
            <a:off x="7247171" y="4614141"/>
            <a:ext cx="16978" cy="1910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77;p83">
            <a:extLst>
              <a:ext uri="{FF2B5EF4-FFF2-40B4-BE49-F238E27FC236}">
                <a16:creationId xmlns:a16="http://schemas.microsoft.com/office/drawing/2014/main" id="{ED6D2A52-2C0C-47D5-843A-2150AFE1F44F}"/>
              </a:ext>
            </a:extLst>
          </p:cNvPr>
          <p:cNvSpPr/>
          <p:nvPr/>
        </p:nvSpPr>
        <p:spPr>
          <a:xfrm>
            <a:off x="7201809" y="4651865"/>
            <a:ext cx="27148" cy="25467"/>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78;p83">
            <a:extLst>
              <a:ext uri="{FF2B5EF4-FFF2-40B4-BE49-F238E27FC236}">
                <a16:creationId xmlns:a16="http://schemas.microsoft.com/office/drawing/2014/main" id="{BFA73D25-6C70-4588-B220-BAE7A01E2948}"/>
              </a:ext>
            </a:extLst>
          </p:cNvPr>
          <p:cNvSpPr/>
          <p:nvPr/>
        </p:nvSpPr>
        <p:spPr>
          <a:xfrm>
            <a:off x="7714732" y="3834152"/>
            <a:ext cx="85234" cy="7038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79;p83">
            <a:extLst>
              <a:ext uri="{FF2B5EF4-FFF2-40B4-BE49-F238E27FC236}">
                <a16:creationId xmlns:a16="http://schemas.microsoft.com/office/drawing/2014/main" id="{2BDFB220-8AE0-469D-9F9F-AF7E2FDCDD8B}"/>
              </a:ext>
            </a:extLst>
          </p:cNvPr>
          <p:cNvSpPr/>
          <p:nvPr/>
        </p:nvSpPr>
        <p:spPr>
          <a:xfrm>
            <a:off x="7714732" y="3834152"/>
            <a:ext cx="85234" cy="7038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80;p83">
            <a:extLst>
              <a:ext uri="{FF2B5EF4-FFF2-40B4-BE49-F238E27FC236}">
                <a16:creationId xmlns:a16="http://schemas.microsoft.com/office/drawing/2014/main" id="{EA5952E1-6D8C-4BAC-AC38-301420011D73}"/>
              </a:ext>
            </a:extLst>
          </p:cNvPr>
          <p:cNvSpPr/>
          <p:nvPr/>
        </p:nvSpPr>
        <p:spPr>
          <a:xfrm>
            <a:off x="7354408" y="3774810"/>
            <a:ext cx="57255" cy="16127"/>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81;p83">
            <a:extLst>
              <a:ext uri="{FF2B5EF4-FFF2-40B4-BE49-F238E27FC236}">
                <a16:creationId xmlns:a16="http://schemas.microsoft.com/office/drawing/2014/main" id="{EC9A9DFF-C1CA-4213-9FE3-12F7E24AE85B}"/>
              </a:ext>
            </a:extLst>
          </p:cNvPr>
          <p:cNvSpPr/>
          <p:nvPr/>
        </p:nvSpPr>
        <p:spPr>
          <a:xfrm>
            <a:off x="7391726" y="3787939"/>
            <a:ext cx="2127" cy="2148"/>
          </a:xfrm>
          <a:custGeom>
            <a:avLst/>
            <a:gdLst/>
            <a:ahLst/>
            <a:cxnLst/>
            <a:rect l="l" t="t" r="r" b="b"/>
            <a:pathLst>
              <a:path w="105" h="106" fill="none" extrusionOk="0">
                <a:moveTo>
                  <a:pt x="105" y="105"/>
                </a:moveTo>
                <a:lnTo>
                  <a:pt x="0" y="1"/>
                </a:lnTo>
              </a:path>
            </a:pathLst>
          </a:custGeom>
          <a:solidFill>
            <a:schemeClr val="accent4"/>
          </a:solidFill>
          <a:ln w="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982;p83">
            <a:extLst>
              <a:ext uri="{FF2B5EF4-FFF2-40B4-BE49-F238E27FC236}">
                <a16:creationId xmlns:a16="http://schemas.microsoft.com/office/drawing/2014/main" id="{D3434CF1-6EE5-46C5-975A-FF65C8E6FC2A}"/>
              </a:ext>
            </a:extLst>
          </p:cNvPr>
          <p:cNvSpPr/>
          <p:nvPr/>
        </p:nvSpPr>
        <p:spPr>
          <a:xfrm>
            <a:off x="7918649" y="3956664"/>
            <a:ext cx="36043" cy="2121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983;p83">
            <a:extLst>
              <a:ext uri="{FF2B5EF4-FFF2-40B4-BE49-F238E27FC236}">
                <a16:creationId xmlns:a16="http://schemas.microsoft.com/office/drawing/2014/main" id="{C91D3700-6D23-455E-83AE-AC75D52593D3}"/>
              </a:ext>
            </a:extLst>
          </p:cNvPr>
          <p:cNvSpPr/>
          <p:nvPr/>
        </p:nvSpPr>
        <p:spPr>
          <a:xfrm>
            <a:off x="7122957" y="3777343"/>
            <a:ext cx="28425" cy="2419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84;p83">
            <a:extLst>
              <a:ext uri="{FF2B5EF4-FFF2-40B4-BE49-F238E27FC236}">
                <a16:creationId xmlns:a16="http://schemas.microsoft.com/office/drawing/2014/main" id="{287487A6-E539-46D5-A818-C780EBB478D7}"/>
              </a:ext>
            </a:extLst>
          </p:cNvPr>
          <p:cNvSpPr/>
          <p:nvPr/>
        </p:nvSpPr>
        <p:spPr>
          <a:xfrm>
            <a:off x="7099638" y="3723086"/>
            <a:ext cx="47510" cy="62340"/>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1985;p83">
            <a:extLst>
              <a:ext uri="{FF2B5EF4-FFF2-40B4-BE49-F238E27FC236}">
                <a16:creationId xmlns:a16="http://schemas.microsoft.com/office/drawing/2014/main" id="{DD5190F1-D341-4FA2-BE38-CCE0B646E305}"/>
              </a:ext>
            </a:extLst>
          </p:cNvPr>
          <p:cNvGrpSpPr/>
          <p:nvPr/>
        </p:nvGrpSpPr>
        <p:grpSpPr>
          <a:xfrm>
            <a:off x="5832864" y="3531837"/>
            <a:ext cx="280198" cy="280198"/>
            <a:chOff x="870700" y="841225"/>
            <a:chExt cx="869100" cy="869100"/>
          </a:xfrm>
        </p:grpSpPr>
        <p:sp>
          <p:nvSpPr>
            <p:cNvPr id="264" name="Google Shape;1986;p83">
              <a:extLst>
                <a:ext uri="{FF2B5EF4-FFF2-40B4-BE49-F238E27FC236}">
                  <a16:creationId xmlns:a16="http://schemas.microsoft.com/office/drawing/2014/main" id="{794E170E-EBB2-4FE3-9913-04C0A6CD4FB8}"/>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987;p83">
              <a:extLst>
                <a:ext uri="{FF2B5EF4-FFF2-40B4-BE49-F238E27FC236}">
                  <a16:creationId xmlns:a16="http://schemas.microsoft.com/office/drawing/2014/main" id="{625BAD8A-97DD-4D27-B3EB-F6ED9AF45CF3}"/>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988;p83">
              <a:extLst>
                <a:ext uri="{FF2B5EF4-FFF2-40B4-BE49-F238E27FC236}">
                  <a16:creationId xmlns:a16="http://schemas.microsoft.com/office/drawing/2014/main" id="{2C691F9B-557E-4F3F-995D-6F078112BA68}"/>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1989;p83">
            <a:extLst>
              <a:ext uri="{FF2B5EF4-FFF2-40B4-BE49-F238E27FC236}">
                <a16:creationId xmlns:a16="http://schemas.microsoft.com/office/drawing/2014/main" id="{DC0AF36E-BD25-4E14-86EE-113A475B5857}"/>
              </a:ext>
            </a:extLst>
          </p:cNvPr>
          <p:cNvGrpSpPr/>
          <p:nvPr/>
        </p:nvGrpSpPr>
        <p:grpSpPr>
          <a:xfrm>
            <a:off x="6839577" y="3611887"/>
            <a:ext cx="280198" cy="280198"/>
            <a:chOff x="870700" y="841225"/>
            <a:chExt cx="869100" cy="869100"/>
          </a:xfrm>
        </p:grpSpPr>
        <p:sp>
          <p:nvSpPr>
            <p:cNvPr id="268" name="Google Shape;1990;p83">
              <a:extLst>
                <a:ext uri="{FF2B5EF4-FFF2-40B4-BE49-F238E27FC236}">
                  <a16:creationId xmlns:a16="http://schemas.microsoft.com/office/drawing/2014/main" id="{1C8C17C2-0381-4F8A-9EDD-D7D0AC59353A}"/>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991;p83">
              <a:extLst>
                <a:ext uri="{FF2B5EF4-FFF2-40B4-BE49-F238E27FC236}">
                  <a16:creationId xmlns:a16="http://schemas.microsoft.com/office/drawing/2014/main" id="{C4206D9F-C443-4A45-B352-7E847A49FDFA}"/>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92;p83">
              <a:extLst>
                <a:ext uri="{FF2B5EF4-FFF2-40B4-BE49-F238E27FC236}">
                  <a16:creationId xmlns:a16="http://schemas.microsoft.com/office/drawing/2014/main" id="{E56365C5-2B14-4854-89E7-DB142177C5DF}"/>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1993;p83">
            <a:extLst>
              <a:ext uri="{FF2B5EF4-FFF2-40B4-BE49-F238E27FC236}">
                <a16:creationId xmlns:a16="http://schemas.microsoft.com/office/drawing/2014/main" id="{589748B2-BF93-4864-9DE5-0A481C6FACBC}"/>
              </a:ext>
            </a:extLst>
          </p:cNvPr>
          <p:cNvGrpSpPr/>
          <p:nvPr/>
        </p:nvGrpSpPr>
        <p:grpSpPr>
          <a:xfrm>
            <a:off x="5408602" y="3246312"/>
            <a:ext cx="280198" cy="280198"/>
            <a:chOff x="870700" y="841225"/>
            <a:chExt cx="869100" cy="869100"/>
          </a:xfrm>
        </p:grpSpPr>
        <p:sp>
          <p:nvSpPr>
            <p:cNvPr id="272" name="Google Shape;1994;p83">
              <a:extLst>
                <a:ext uri="{FF2B5EF4-FFF2-40B4-BE49-F238E27FC236}">
                  <a16:creationId xmlns:a16="http://schemas.microsoft.com/office/drawing/2014/main" id="{39A9C150-7315-40AF-A009-1A0456C41FB6}"/>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5;p83">
              <a:extLst>
                <a:ext uri="{FF2B5EF4-FFF2-40B4-BE49-F238E27FC236}">
                  <a16:creationId xmlns:a16="http://schemas.microsoft.com/office/drawing/2014/main" id="{7E83D9EE-567E-4B15-A143-BA2D25F19F1A}"/>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6;p83">
              <a:extLst>
                <a:ext uri="{FF2B5EF4-FFF2-40B4-BE49-F238E27FC236}">
                  <a16:creationId xmlns:a16="http://schemas.microsoft.com/office/drawing/2014/main" id="{9D3FF4E6-8119-47B1-8C3E-F30355C01D9A}"/>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1997;p83">
            <a:extLst>
              <a:ext uri="{FF2B5EF4-FFF2-40B4-BE49-F238E27FC236}">
                <a16:creationId xmlns:a16="http://schemas.microsoft.com/office/drawing/2014/main" id="{93350B35-16CF-4B95-A71E-1CB24C0B3A76}"/>
              </a:ext>
            </a:extLst>
          </p:cNvPr>
          <p:cNvGrpSpPr/>
          <p:nvPr/>
        </p:nvGrpSpPr>
        <p:grpSpPr>
          <a:xfrm>
            <a:off x="7119777" y="3246312"/>
            <a:ext cx="280198" cy="280198"/>
            <a:chOff x="870700" y="841225"/>
            <a:chExt cx="869100" cy="869100"/>
          </a:xfrm>
        </p:grpSpPr>
        <p:sp>
          <p:nvSpPr>
            <p:cNvPr id="276" name="Google Shape;1998;p83">
              <a:extLst>
                <a:ext uri="{FF2B5EF4-FFF2-40B4-BE49-F238E27FC236}">
                  <a16:creationId xmlns:a16="http://schemas.microsoft.com/office/drawing/2014/main" id="{60913738-EEC7-46A0-9E6C-E1436EBE7F6C}"/>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999;p83">
              <a:extLst>
                <a:ext uri="{FF2B5EF4-FFF2-40B4-BE49-F238E27FC236}">
                  <a16:creationId xmlns:a16="http://schemas.microsoft.com/office/drawing/2014/main" id="{5CAD993F-2B9E-418D-B960-B332C6E2E898}"/>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000;p83">
              <a:extLst>
                <a:ext uri="{FF2B5EF4-FFF2-40B4-BE49-F238E27FC236}">
                  <a16:creationId xmlns:a16="http://schemas.microsoft.com/office/drawing/2014/main" id="{AF25DEC4-C0BF-4855-8191-B2EA0FC2F5EB}"/>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001;p83">
            <a:extLst>
              <a:ext uri="{FF2B5EF4-FFF2-40B4-BE49-F238E27FC236}">
                <a16:creationId xmlns:a16="http://schemas.microsoft.com/office/drawing/2014/main" id="{CE7CB273-EF71-4772-857A-DE2D54BC2D7A}"/>
              </a:ext>
            </a:extLst>
          </p:cNvPr>
          <p:cNvGrpSpPr/>
          <p:nvPr/>
        </p:nvGrpSpPr>
        <p:grpSpPr>
          <a:xfrm>
            <a:off x="7119777" y="4252612"/>
            <a:ext cx="280198" cy="280198"/>
            <a:chOff x="870700" y="841225"/>
            <a:chExt cx="869100" cy="869100"/>
          </a:xfrm>
        </p:grpSpPr>
        <p:sp>
          <p:nvSpPr>
            <p:cNvPr id="280" name="Google Shape;2002;p83">
              <a:extLst>
                <a:ext uri="{FF2B5EF4-FFF2-40B4-BE49-F238E27FC236}">
                  <a16:creationId xmlns:a16="http://schemas.microsoft.com/office/drawing/2014/main" id="{F9C0DE4A-C0F5-4019-A53B-670E877C000A}"/>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83">
              <a:extLst>
                <a:ext uri="{FF2B5EF4-FFF2-40B4-BE49-F238E27FC236}">
                  <a16:creationId xmlns:a16="http://schemas.microsoft.com/office/drawing/2014/main" id="{FA9A1E6D-6A8D-435F-B995-E3D29BC17BCB}"/>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83">
              <a:extLst>
                <a:ext uri="{FF2B5EF4-FFF2-40B4-BE49-F238E27FC236}">
                  <a16:creationId xmlns:a16="http://schemas.microsoft.com/office/drawing/2014/main" id="{BC6BD7D8-DA15-458A-BCFA-B66BE67F68AA}"/>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353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1000"/>
                                        <p:tgtEl>
                                          <p:spTgt spid="55"/>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1000"/>
                                        <p:tgtEl>
                                          <p:spTgt spid="56"/>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10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1000"/>
                                        <p:tgtEl>
                                          <p:spTgt spid="75"/>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10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1000"/>
                                        <p:tgtEl>
                                          <p:spTgt spid="77"/>
                                        </p:tgtEl>
                                      </p:cBhvr>
                                    </p:animEffect>
                                  </p:childTnLst>
                                </p:cTn>
                              </p:par>
                              <p:par>
                                <p:cTn id="62" presetID="10" presetClass="entr" presetSubtype="0" fill="hold"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10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1000"/>
                                        <p:tgtEl>
                                          <p:spTgt spid="79"/>
                                        </p:tgtEl>
                                      </p:cBhvr>
                                    </p:animEffect>
                                  </p:childTnLst>
                                </p:cTn>
                              </p:par>
                              <p:par>
                                <p:cTn id="68" presetID="10" presetClass="entr" presetSubtype="0" fill="hold"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10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1000"/>
                                        <p:tgtEl>
                                          <p:spTgt spid="81"/>
                                        </p:tgtEl>
                                      </p:cBhvr>
                                    </p:animEffect>
                                  </p:childTnLst>
                                </p:cTn>
                              </p:par>
                              <p:par>
                                <p:cTn id="74" presetID="10" presetClass="entr" presetSubtype="0" fill="hold"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1000"/>
                                        <p:tgtEl>
                                          <p:spTgt spid="82"/>
                                        </p:tgtEl>
                                      </p:cBhvr>
                                    </p:animEffect>
                                  </p:childTnLst>
                                </p:cTn>
                              </p:par>
                              <p:par>
                                <p:cTn id="77" presetID="10"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1000"/>
                                        <p:tgtEl>
                                          <p:spTgt spid="83"/>
                                        </p:tgtEl>
                                      </p:cBhvr>
                                    </p:animEffect>
                                  </p:childTnLst>
                                </p:cTn>
                              </p:par>
                              <p:par>
                                <p:cTn id="80" presetID="10" presetClass="entr" presetSubtype="0" fill="hold"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1000"/>
                                        <p:tgtEl>
                                          <p:spTgt spid="84"/>
                                        </p:tgtEl>
                                      </p:cBhvr>
                                    </p:animEffect>
                                  </p:childTnLst>
                                </p:cTn>
                              </p:par>
                              <p:par>
                                <p:cTn id="83" presetID="10"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1000"/>
                                        <p:tgtEl>
                                          <p:spTgt spid="85"/>
                                        </p:tgtEl>
                                      </p:cBhvr>
                                    </p:animEffect>
                                  </p:childTnLst>
                                </p:cTn>
                              </p:par>
                              <p:par>
                                <p:cTn id="86" presetID="10" presetClass="entr" presetSubtype="0" fill="hold"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10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fade">
                                      <p:cBhvr>
                                        <p:cTn id="91" dur="1000"/>
                                        <p:tgtEl>
                                          <p:spTgt spid="87"/>
                                        </p:tgtEl>
                                      </p:cBhvr>
                                    </p:animEffect>
                                  </p:childTnLst>
                                </p:cTn>
                              </p:par>
                              <p:par>
                                <p:cTn id="92" presetID="10" presetClass="entr" presetSubtype="0" fill="hold"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1000"/>
                                        <p:tgtEl>
                                          <p:spTgt spid="88"/>
                                        </p:tgtEl>
                                      </p:cBhvr>
                                    </p:animEffect>
                                  </p:childTnLst>
                                </p:cTn>
                              </p:par>
                              <p:par>
                                <p:cTn id="95" presetID="10" presetClass="entr" presetSubtype="0" fill="hold" nodeType="with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1000"/>
                                        <p:tgtEl>
                                          <p:spTgt spid="89"/>
                                        </p:tgtEl>
                                      </p:cBhvr>
                                    </p:animEffect>
                                  </p:childTnLst>
                                </p:cTn>
                              </p:par>
                              <p:par>
                                <p:cTn id="98" presetID="10" presetClass="entr" presetSubtype="0" fill="hold" nodeType="withEffect">
                                  <p:stCondLst>
                                    <p:cond delay="0"/>
                                  </p:stCondLst>
                                  <p:childTnLst>
                                    <p:set>
                                      <p:cBhvr>
                                        <p:cTn id="99" dur="1" fill="hold">
                                          <p:stCondLst>
                                            <p:cond delay="0"/>
                                          </p:stCondLst>
                                        </p:cTn>
                                        <p:tgtEl>
                                          <p:spTgt spid="90"/>
                                        </p:tgtEl>
                                        <p:attrNameLst>
                                          <p:attrName>style.visibility</p:attrName>
                                        </p:attrNameLst>
                                      </p:cBhvr>
                                      <p:to>
                                        <p:strVal val="visible"/>
                                      </p:to>
                                    </p:set>
                                    <p:animEffect transition="in" filter="fade">
                                      <p:cBhvr>
                                        <p:cTn id="100" dur="1000"/>
                                        <p:tgtEl>
                                          <p:spTgt spid="90"/>
                                        </p:tgtEl>
                                      </p:cBhvr>
                                    </p:animEffect>
                                  </p:childTnLst>
                                </p:cTn>
                              </p:par>
                              <p:par>
                                <p:cTn id="101" presetID="10" presetClass="entr" presetSubtype="0" fill="hold" nodeType="withEffect">
                                  <p:stCondLst>
                                    <p:cond delay="0"/>
                                  </p:stCondLst>
                                  <p:childTnLst>
                                    <p:set>
                                      <p:cBhvr>
                                        <p:cTn id="102" dur="1" fill="hold">
                                          <p:stCondLst>
                                            <p:cond delay="0"/>
                                          </p:stCondLst>
                                        </p:cTn>
                                        <p:tgtEl>
                                          <p:spTgt spid="91"/>
                                        </p:tgtEl>
                                        <p:attrNameLst>
                                          <p:attrName>style.visibility</p:attrName>
                                        </p:attrNameLst>
                                      </p:cBhvr>
                                      <p:to>
                                        <p:strVal val="visible"/>
                                      </p:to>
                                    </p:set>
                                    <p:animEffect transition="in" filter="fade">
                                      <p:cBhvr>
                                        <p:cTn id="103" dur="1000"/>
                                        <p:tgtEl>
                                          <p:spTgt spid="91"/>
                                        </p:tgtEl>
                                      </p:cBhvr>
                                    </p:animEffect>
                                  </p:childTnLst>
                                </p:cTn>
                              </p:par>
                              <p:par>
                                <p:cTn id="104" presetID="10" presetClass="entr" presetSubtype="0" fill="hold" nodeType="withEffect">
                                  <p:stCondLst>
                                    <p:cond delay="0"/>
                                  </p:stCondLst>
                                  <p:childTnLst>
                                    <p:set>
                                      <p:cBhvr>
                                        <p:cTn id="105" dur="1" fill="hold">
                                          <p:stCondLst>
                                            <p:cond delay="0"/>
                                          </p:stCondLst>
                                        </p:cTn>
                                        <p:tgtEl>
                                          <p:spTgt spid="92"/>
                                        </p:tgtEl>
                                        <p:attrNameLst>
                                          <p:attrName>style.visibility</p:attrName>
                                        </p:attrNameLst>
                                      </p:cBhvr>
                                      <p:to>
                                        <p:strVal val="visible"/>
                                      </p:to>
                                    </p:set>
                                    <p:animEffect transition="in" filter="fade">
                                      <p:cBhvr>
                                        <p:cTn id="106" dur="1000"/>
                                        <p:tgtEl>
                                          <p:spTgt spid="92"/>
                                        </p:tgtEl>
                                      </p:cBhvr>
                                    </p:animEffect>
                                  </p:childTnLst>
                                </p:cTn>
                              </p:par>
                              <p:par>
                                <p:cTn id="107" presetID="10" presetClass="entr" presetSubtype="0" fill="hold" nodeType="withEffect">
                                  <p:stCondLst>
                                    <p:cond delay="0"/>
                                  </p:stCondLst>
                                  <p:childTnLst>
                                    <p:set>
                                      <p:cBhvr>
                                        <p:cTn id="108" dur="1" fill="hold">
                                          <p:stCondLst>
                                            <p:cond delay="0"/>
                                          </p:stCondLst>
                                        </p:cTn>
                                        <p:tgtEl>
                                          <p:spTgt spid="93"/>
                                        </p:tgtEl>
                                        <p:attrNameLst>
                                          <p:attrName>style.visibility</p:attrName>
                                        </p:attrNameLst>
                                      </p:cBhvr>
                                      <p:to>
                                        <p:strVal val="visible"/>
                                      </p:to>
                                    </p:set>
                                    <p:animEffect transition="in" filter="fade">
                                      <p:cBhvr>
                                        <p:cTn id="109" dur="1000"/>
                                        <p:tgtEl>
                                          <p:spTgt spid="93"/>
                                        </p:tgtEl>
                                      </p:cBhvr>
                                    </p:animEffect>
                                  </p:childTnLst>
                                </p:cTn>
                              </p:par>
                              <p:par>
                                <p:cTn id="110" presetID="10" presetClass="entr" presetSubtype="0"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fade">
                                      <p:cBhvr>
                                        <p:cTn id="112" dur="1000"/>
                                        <p:tgtEl>
                                          <p:spTgt spid="94"/>
                                        </p:tgtEl>
                                      </p:cBhvr>
                                    </p:animEffect>
                                  </p:childTnLst>
                                </p:cTn>
                              </p:par>
                              <p:par>
                                <p:cTn id="113" presetID="10" presetClass="entr" presetSubtype="0" fill="hold"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fade">
                                      <p:cBhvr>
                                        <p:cTn id="115" dur="1000"/>
                                        <p:tgtEl>
                                          <p:spTgt spid="95"/>
                                        </p:tgtEl>
                                      </p:cBhvr>
                                    </p:animEffect>
                                  </p:childTnLst>
                                </p:cTn>
                              </p:par>
                              <p:par>
                                <p:cTn id="116" presetID="10" presetClass="entr" presetSubtype="0" fill="hold" nodeType="withEffect">
                                  <p:stCondLst>
                                    <p:cond delay="0"/>
                                  </p:stCondLst>
                                  <p:childTnLst>
                                    <p:set>
                                      <p:cBhvr>
                                        <p:cTn id="117" dur="1" fill="hold">
                                          <p:stCondLst>
                                            <p:cond delay="0"/>
                                          </p:stCondLst>
                                        </p:cTn>
                                        <p:tgtEl>
                                          <p:spTgt spid="96"/>
                                        </p:tgtEl>
                                        <p:attrNameLst>
                                          <p:attrName>style.visibility</p:attrName>
                                        </p:attrNameLst>
                                      </p:cBhvr>
                                      <p:to>
                                        <p:strVal val="visible"/>
                                      </p:to>
                                    </p:set>
                                    <p:animEffect transition="in" filter="fade">
                                      <p:cBhvr>
                                        <p:cTn id="118" dur="1000"/>
                                        <p:tgtEl>
                                          <p:spTgt spid="96"/>
                                        </p:tgtEl>
                                      </p:cBhvr>
                                    </p:animEffect>
                                  </p:childTnLst>
                                </p:cTn>
                              </p:par>
                              <p:par>
                                <p:cTn id="119" presetID="10" presetClass="entr" presetSubtype="0" fill="hold" nodeType="with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fade">
                                      <p:cBhvr>
                                        <p:cTn id="121" dur="1000"/>
                                        <p:tgtEl>
                                          <p:spTgt spid="97"/>
                                        </p:tgtEl>
                                      </p:cBhvr>
                                    </p:animEffect>
                                  </p:childTnLst>
                                </p:cTn>
                              </p:par>
                              <p:par>
                                <p:cTn id="122" presetID="10" presetClass="entr" presetSubtype="0" fill="hold" nodeType="with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fade">
                                      <p:cBhvr>
                                        <p:cTn id="124" dur="1000"/>
                                        <p:tgtEl>
                                          <p:spTgt spid="100"/>
                                        </p:tgtEl>
                                      </p:cBhvr>
                                    </p:animEffect>
                                  </p:childTnLst>
                                </p:cTn>
                              </p:par>
                              <p:par>
                                <p:cTn id="125" presetID="10" presetClass="entr" presetSubtype="0" fill="hold" nodeType="with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fade">
                                      <p:cBhvr>
                                        <p:cTn id="127" dur="1000"/>
                                        <p:tgtEl>
                                          <p:spTgt spid="101"/>
                                        </p:tgtEl>
                                      </p:cBhvr>
                                    </p:animEffect>
                                  </p:childTnLst>
                                </p:cTn>
                              </p:par>
                              <p:par>
                                <p:cTn id="128" presetID="10" presetClass="entr" presetSubtype="0" fill="hold" nodeType="withEffect">
                                  <p:stCondLst>
                                    <p:cond delay="0"/>
                                  </p:stCondLst>
                                  <p:childTnLst>
                                    <p:set>
                                      <p:cBhvr>
                                        <p:cTn id="129" dur="1" fill="hold">
                                          <p:stCondLst>
                                            <p:cond delay="0"/>
                                          </p:stCondLst>
                                        </p:cTn>
                                        <p:tgtEl>
                                          <p:spTgt spid="106"/>
                                        </p:tgtEl>
                                        <p:attrNameLst>
                                          <p:attrName>style.visibility</p:attrName>
                                        </p:attrNameLst>
                                      </p:cBhvr>
                                      <p:to>
                                        <p:strVal val="visible"/>
                                      </p:to>
                                    </p:set>
                                    <p:animEffect transition="in" filter="fade">
                                      <p:cBhvr>
                                        <p:cTn id="130" dur="1000"/>
                                        <p:tgtEl>
                                          <p:spTgt spid="106"/>
                                        </p:tgtEl>
                                      </p:cBhvr>
                                    </p:animEffect>
                                  </p:childTnLst>
                                </p:cTn>
                              </p:par>
                              <p:par>
                                <p:cTn id="131" presetID="10" presetClass="entr" presetSubtype="0" fill="hold" nodeType="withEffect">
                                  <p:stCondLst>
                                    <p:cond delay="0"/>
                                  </p:stCondLst>
                                  <p:childTnLst>
                                    <p:set>
                                      <p:cBhvr>
                                        <p:cTn id="132" dur="1" fill="hold">
                                          <p:stCondLst>
                                            <p:cond delay="0"/>
                                          </p:stCondLst>
                                        </p:cTn>
                                        <p:tgtEl>
                                          <p:spTgt spid="107"/>
                                        </p:tgtEl>
                                        <p:attrNameLst>
                                          <p:attrName>style.visibility</p:attrName>
                                        </p:attrNameLst>
                                      </p:cBhvr>
                                      <p:to>
                                        <p:strVal val="visible"/>
                                      </p:to>
                                    </p:set>
                                    <p:animEffect transition="in" filter="fade">
                                      <p:cBhvr>
                                        <p:cTn id="133" dur="1000"/>
                                        <p:tgtEl>
                                          <p:spTgt spid="107"/>
                                        </p:tgtEl>
                                      </p:cBhvr>
                                    </p:animEffect>
                                  </p:childTnLst>
                                </p:cTn>
                              </p:par>
                              <p:par>
                                <p:cTn id="134" presetID="10" presetClass="entr" presetSubtype="0" fill="hold" nodeType="withEffect">
                                  <p:stCondLst>
                                    <p:cond delay="0"/>
                                  </p:stCondLst>
                                  <p:childTnLst>
                                    <p:set>
                                      <p:cBhvr>
                                        <p:cTn id="135" dur="1" fill="hold">
                                          <p:stCondLst>
                                            <p:cond delay="0"/>
                                          </p:stCondLst>
                                        </p:cTn>
                                        <p:tgtEl>
                                          <p:spTgt spid="108"/>
                                        </p:tgtEl>
                                        <p:attrNameLst>
                                          <p:attrName>style.visibility</p:attrName>
                                        </p:attrNameLst>
                                      </p:cBhvr>
                                      <p:to>
                                        <p:strVal val="visible"/>
                                      </p:to>
                                    </p:set>
                                    <p:animEffect transition="in" filter="fade">
                                      <p:cBhvr>
                                        <p:cTn id="136" dur="1000"/>
                                        <p:tgtEl>
                                          <p:spTgt spid="108"/>
                                        </p:tgtEl>
                                      </p:cBhvr>
                                    </p:animEffect>
                                  </p:childTnLst>
                                </p:cTn>
                              </p:par>
                              <p:par>
                                <p:cTn id="137" presetID="10" presetClass="entr" presetSubtype="0" fill="hold" nodeType="withEffect">
                                  <p:stCondLst>
                                    <p:cond delay="0"/>
                                  </p:stCondLst>
                                  <p:childTnLst>
                                    <p:set>
                                      <p:cBhvr>
                                        <p:cTn id="138" dur="1" fill="hold">
                                          <p:stCondLst>
                                            <p:cond delay="0"/>
                                          </p:stCondLst>
                                        </p:cTn>
                                        <p:tgtEl>
                                          <p:spTgt spid="109"/>
                                        </p:tgtEl>
                                        <p:attrNameLst>
                                          <p:attrName>style.visibility</p:attrName>
                                        </p:attrNameLst>
                                      </p:cBhvr>
                                      <p:to>
                                        <p:strVal val="visible"/>
                                      </p:to>
                                    </p:set>
                                    <p:animEffect transition="in" filter="fade">
                                      <p:cBhvr>
                                        <p:cTn id="139" dur="1000"/>
                                        <p:tgtEl>
                                          <p:spTgt spid="109"/>
                                        </p:tgtEl>
                                      </p:cBhvr>
                                    </p:animEffect>
                                  </p:childTnLst>
                                </p:cTn>
                              </p:par>
                              <p:par>
                                <p:cTn id="140" presetID="10" presetClass="entr" presetSubtype="0" fill="hold" nodeType="withEffect">
                                  <p:stCondLst>
                                    <p:cond delay="0"/>
                                  </p:stCondLst>
                                  <p:childTnLst>
                                    <p:set>
                                      <p:cBhvr>
                                        <p:cTn id="141" dur="1" fill="hold">
                                          <p:stCondLst>
                                            <p:cond delay="0"/>
                                          </p:stCondLst>
                                        </p:cTn>
                                        <p:tgtEl>
                                          <p:spTgt spid="110"/>
                                        </p:tgtEl>
                                        <p:attrNameLst>
                                          <p:attrName>style.visibility</p:attrName>
                                        </p:attrNameLst>
                                      </p:cBhvr>
                                      <p:to>
                                        <p:strVal val="visible"/>
                                      </p:to>
                                    </p:set>
                                    <p:animEffect transition="in" filter="fade">
                                      <p:cBhvr>
                                        <p:cTn id="142" dur="1000"/>
                                        <p:tgtEl>
                                          <p:spTgt spid="110"/>
                                        </p:tgtEl>
                                      </p:cBhvr>
                                    </p:animEffect>
                                  </p:childTnLst>
                                </p:cTn>
                              </p:par>
                              <p:par>
                                <p:cTn id="143" presetID="10" presetClass="entr" presetSubtype="0"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animEffect transition="in" filter="fade">
                                      <p:cBhvr>
                                        <p:cTn id="145" dur="1000"/>
                                        <p:tgtEl>
                                          <p:spTgt spid="111"/>
                                        </p:tgtEl>
                                      </p:cBhvr>
                                    </p:animEffect>
                                  </p:childTnLst>
                                </p:cTn>
                              </p:par>
                              <p:par>
                                <p:cTn id="146" presetID="10" presetClass="entr" presetSubtype="0" fill="hold" nodeType="withEffect">
                                  <p:stCondLst>
                                    <p:cond delay="0"/>
                                  </p:stCondLst>
                                  <p:childTnLst>
                                    <p:set>
                                      <p:cBhvr>
                                        <p:cTn id="147" dur="1" fill="hold">
                                          <p:stCondLst>
                                            <p:cond delay="0"/>
                                          </p:stCondLst>
                                        </p:cTn>
                                        <p:tgtEl>
                                          <p:spTgt spid="112"/>
                                        </p:tgtEl>
                                        <p:attrNameLst>
                                          <p:attrName>style.visibility</p:attrName>
                                        </p:attrNameLst>
                                      </p:cBhvr>
                                      <p:to>
                                        <p:strVal val="visible"/>
                                      </p:to>
                                    </p:set>
                                    <p:animEffect transition="in" filter="fade">
                                      <p:cBhvr>
                                        <p:cTn id="148" dur="1000"/>
                                        <p:tgtEl>
                                          <p:spTgt spid="112"/>
                                        </p:tgtEl>
                                      </p:cBhvr>
                                    </p:animEffect>
                                  </p:childTnLst>
                                </p:cTn>
                              </p:par>
                              <p:par>
                                <p:cTn id="149" presetID="10"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animEffect transition="in" filter="fade">
                                      <p:cBhvr>
                                        <p:cTn id="151" dur="1000"/>
                                        <p:tgtEl>
                                          <p:spTgt spid="113"/>
                                        </p:tgtEl>
                                      </p:cBhvr>
                                    </p:animEffect>
                                  </p:childTnLst>
                                </p:cTn>
                              </p:par>
                              <p:par>
                                <p:cTn id="152" presetID="10" presetClass="entr" presetSubtype="0" fill="hold" nodeType="withEffect">
                                  <p:stCondLst>
                                    <p:cond delay="0"/>
                                  </p:stCondLst>
                                  <p:childTnLst>
                                    <p:set>
                                      <p:cBhvr>
                                        <p:cTn id="153" dur="1" fill="hold">
                                          <p:stCondLst>
                                            <p:cond delay="0"/>
                                          </p:stCondLst>
                                        </p:cTn>
                                        <p:tgtEl>
                                          <p:spTgt spid="118"/>
                                        </p:tgtEl>
                                        <p:attrNameLst>
                                          <p:attrName>style.visibility</p:attrName>
                                        </p:attrNameLst>
                                      </p:cBhvr>
                                      <p:to>
                                        <p:strVal val="visible"/>
                                      </p:to>
                                    </p:set>
                                    <p:animEffect transition="in" filter="fade">
                                      <p:cBhvr>
                                        <p:cTn id="154" dur="1000"/>
                                        <p:tgtEl>
                                          <p:spTgt spid="118"/>
                                        </p:tgtEl>
                                      </p:cBhvr>
                                    </p:animEffect>
                                  </p:childTnLst>
                                </p:cTn>
                              </p:par>
                              <p:par>
                                <p:cTn id="155" presetID="10" presetClass="entr" presetSubtype="0" fill="hold" nodeType="withEffect">
                                  <p:stCondLst>
                                    <p:cond delay="0"/>
                                  </p:stCondLst>
                                  <p:childTnLst>
                                    <p:set>
                                      <p:cBhvr>
                                        <p:cTn id="156" dur="1" fill="hold">
                                          <p:stCondLst>
                                            <p:cond delay="0"/>
                                          </p:stCondLst>
                                        </p:cTn>
                                        <p:tgtEl>
                                          <p:spTgt spid="119"/>
                                        </p:tgtEl>
                                        <p:attrNameLst>
                                          <p:attrName>style.visibility</p:attrName>
                                        </p:attrNameLst>
                                      </p:cBhvr>
                                      <p:to>
                                        <p:strVal val="visible"/>
                                      </p:to>
                                    </p:set>
                                    <p:animEffect transition="in" filter="fade">
                                      <p:cBhvr>
                                        <p:cTn id="157" dur="1000"/>
                                        <p:tgtEl>
                                          <p:spTgt spid="119"/>
                                        </p:tgtEl>
                                      </p:cBhvr>
                                    </p:animEffect>
                                  </p:childTnLst>
                                </p:cTn>
                              </p:par>
                              <p:par>
                                <p:cTn id="158" presetID="10" presetClass="entr" presetSubtype="0" fill="hold" nodeType="withEffect">
                                  <p:stCondLst>
                                    <p:cond delay="0"/>
                                  </p:stCondLst>
                                  <p:childTnLst>
                                    <p:set>
                                      <p:cBhvr>
                                        <p:cTn id="159" dur="1" fill="hold">
                                          <p:stCondLst>
                                            <p:cond delay="0"/>
                                          </p:stCondLst>
                                        </p:cTn>
                                        <p:tgtEl>
                                          <p:spTgt spid="120"/>
                                        </p:tgtEl>
                                        <p:attrNameLst>
                                          <p:attrName>style.visibility</p:attrName>
                                        </p:attrNameLst>
                                      </p:cBhvr>
                                      <p:to>
                                        <p:strVal val="visible"/>
                                      </p:to>
                                    </p:set>
                                    <p:animEffect transition="in" filter="fade">
                                      <p:cBhvr>
                                        <p:cTn id="160" dur="1000"/>
                                        <p:tgtEl>
                                          <p:spTgt spid="120"/>
                                        </p:tgtEl>
                                      </p:cBhvr>
                                    </p:animEffect>
                                  </p:childTnLst>
                                </p:cTn>
                              </p:par>
                              <p:par>
                                <p:cTn id="161" presetID="10" presetClass="entr" presetSubtype="0" fill="hold" nodeType="withEffect">
                                  <p:stCondLst>
                                    <p:cond delay="0"/>
                                  </p:stCondLst>
                                  <p:childTnLst>
                                    <p:set>
                                      <p:cBhvr>
                                        <p:cTn id="162" dur="1" fill="hold">
                                          <p:stCondLst>
                                            <p:cond delay="0"/>
                                          </p:stCondLst>
                                        </p:cTn>
                                        <p:tgtEl>
                                          <p:spTgt spid="121"/>
                                        </p:tgtEl>
                                        <p:attrNameLst>
                                          <p:attrName>style.visibility</p:attrName>
                                        </p:attrNameLst>
                                      </p:cBhvr>
                                      <p:to>
                                        <p:strVal val="visible"/>
                                      </p:to>
                                    </p:set>
                                    <p:animEffect transition="in" filter="fade">
                                      <p:cBhvr>
                                        <p:cTn id="163" dur="1000"/>
                                        <p:tgtEl>
                                          <p:spTgt spid="121"/>
                                        </p:tgtEl>
                                      </p:cBhvr>
                                    </p:animEffect>
                                  </p:childTnLst>
                                </p:cTn>
                              </p:par>
                              <p:par>
                                <p:cTn id="164" presetID="10" presetClass="entr" presetSubtype="0" fill="hold" nodeType="with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fade">
                                      <p:cBhvr>
                                        <p:cTn id="166" dur="1000"/>
                                        <p:tgtEl>
                                          <p:spTgt spid="1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23"/>
                                        </p:tgtEl>
                                        <p:attrNameLst>
                                          <p:attrName>style.visibility</p:attrName>
                                        </p:attrNameLst>
                                      </p:cBhvr>
                                      <p:to>
                                        <p:strVal val="visible"/>
                                      </p:to>
                                    </p:set>
                                    <p:animEffect transition="in" filter="fade">
                                      <p:cBhvr>
                                        <p:cTn id="169" dur="1000"/>
                                        <p:tgtEl>
                                          <p:spTgt spid="123"/>
                                        </p:tgtEl>
                                      </p:cBhvr>
                                    </p:animEffect>
                                  </p:childTnLst>
                                </p:cTn>
                              </p:par>
                              <p:par>
                                <p:cTn id="170" presetID="10" presetClass="entr" presetSubtype="0" fill="hold" nodeType="withEffect">
                                  <p:stCondLst>
                                    <p:cond delay="0"/>
                                  </p:stCondLst>
                                  <p:childTnLst>
                                    <p:set>
                                      <p:cBhvr>
                                        <p:cTn id="171" dur="1" fill="hold">
                                          <p:stCondLst>
                                            <p:cond delay="0"/>
                                          </p:stCondLst>
                                        </p:cTn>
                                        <p:tgtEl>
                                          <p:spTgt spid="124"/>
                                        </p:tgtEl>
                                        <p:attrNameLst>
                                          <p:attrName>style.visibility</p:attrName>
                                        </p:attrNameLst>
                                      </p:cBhvr>
                                      <p:to>
                                        <p:strVal val="visible"/>
                                      </p:to>
                                    </p:set>
                                    <p:animEffect transition="in" filter="fade">
                                      <p:cBhvr>
                                        <p:cTn id="172" dur="1000"/>
                                        <p:tgtEl>
                                          <p:spTgt spid="124"/>
                                        </p:tgtEl>
                                      </p:cBhvr>
                                    </p:animEffect>
                                  </p:childTnLst>
                                </p:cTn>
                              </p:par>
                              <p:par>
                                <p:cTn id="173" presetID="10" presetClass="entr" presetSubtype="0" fill="hold" nodeType="withEffect">
                                  <p:stCondLst>
                                    <p:cond delay="0"/>
                                  </p:stCondLst>
                                  <p:childTnLst>
                                    <p:set>
                                      <p:cBhvr>
                                        <p:cTn id="174" dur="1" fill="hold">
                                          <p:stCondLst>
                                            <p:cond delay="0"/>
                                          </p:stCondLst>
                                        </p:cTn>
                                        <p:tgtEl>
                                          <p:spTgt spid="125"/>
                                        </p:tgtEl>
                                        <p:attrNameLst>
                                          <p:attrName>style.visibility</p:attrName>
                                        </p:attrNameLst>
                                      </p:cBhvr>
                                      <p:to>
                                        <p:strVal val="visible"/>
                                      </p:to>
                                    </p:set>
                                    <p:animEffect transition="in" filter="fade">
                                      <p:cBhvr>
                                        <p:cTn id="175" dur="1000"/>
                                        <p:tgtEl>
                                          <p:spTgt spid="125"/>
                                        </p:tgtEl>
                                      </p:cBhvr>
                                    </p:animEffect>
                                  </p:childTnLst>
                                </p:cTn>
                              </p:par>
                              <p:par>
                                <p:cTn id="176" presetID="10" presetClass="entr" presetSubtype="0" fill="hold" nodeType="withEffect">
                                  <p:stCondLst>
                                    <p:cond delay="0"/>
                                  </p:stCondLst>
                                  <p:childTnLst>
                                    <p:set>
                                      <p:cBhvr>
                                        <p:cTn id="177" dur="1" fill="hold">
                                          <p:stCondLst>
                                            <p:cond delay="0"/>
                                          </p:stCondLst>
                                        </p:cTn>
                                        <p:tgtEl>
                                          <p:spTgt spid="126"/>
                                        </p:tgtEl>
                                        <p:attrNameLst>
                                          <p:attrName>style.visibility</p:attrName>
                                        </p:attrNameLst>
                                      </p:cBhvr>
                                      <p:to>
                                        <p:strVal val="visible"/>
                                      </p:to>
                                    </p:set>
                                    <p:animEffect transition="in" filter="fade">
                                      <p:cBhvr>
                                        <p:cTn id="178" dur="1000"/>
                                        <p:tgtEl>
                                          <p:spTgt spid="126"/>
                                        </p:tgtEl>
                                      </p:cBhvr>
                                    </p:animEffect>
                                  </p:childTnLst>
                                </p:cTn>
                              </p:par>
                              <p:par>
                                <p:cTn id="179" presetID="10" presetClass="entr" presetSubtype="0" fill="hold" nodeType="withEffect">
                                  <p:stCondLst>
                                    <p:cond delay="0"/>
                                  </p:stCondLst>
                                  <p:childTnLst>
                                    <p:set>
                                      <p:cBhvr>
                                        <p:cTn id="180" dur="1" fill="hold">
                                          <p:stCondLst>
                                            <p:cond delay="0"/>
                                          </p:stCondLst>
                                        </p:cTn>
                                        <p:tgtEl>
                                          <p:spTgt spid="127"/>
                                        </p:tgtEl>
                                        <p:attrNameLst>
                                          <p:attrName>style.visibility</p:attrName>
                                        </p:attrNameLst>
                                      </p:cBhvr>
                                      <p:to>
                                        <p:strVal val="visible"/>
                                      </p:to>
                                    </p:set>
                                    <p:animEffect transition="in" filter="fade">
                                      <p:cBhvr>
                                        <p:cTn id="181" dur="1000"/>
                                        <p:tgtEl>
                                          <p:spTgt spid="127"/>
                                        </p:tgtEl>
                                      </p:cBhvr>
                                    </p:animEffect>
                                  </p:childTnLst>
                                </p:cTn>
                              </p:par>
                              <p:par>
                                <p:cTn id="182" presetID="10" presetClass="entr" presetSubtype="0" fill="hold" nodeType="withEffect">
                                  <p:stCondLst>
                                    <p:cond delay="0"/>
                                  </p:stCondLst>
                                  <p:childTnLst>
                                    <p:set>
                                      <p:cBhvr>
                                        <p:cTn id="183" dur="1" fill="hold">
                                          <p:stCondLst>
                                            <p:cond delay="0"/>
                                          </p:stCondLst>
                                        </p:cTn>
                                        <p:tgtEl>
                                          <p:spTgt spid="128"/>
                                        </p:tgtEl>
                                        <p:attrNameLst>
                                          <p:attrName>style.visibility</p:attrName>
                                        </p:attrNameLst>
                                      </p:cBhvr>
                                      <p:to>
                                        <p:strVal val="visible"/>
                                      </p:to>
                                    </p:set>
                                    <p:animEffect transition="in" filter="fade">
                                      <p:cBhvr>
                                        <p:cTn id="184" dur="1000"/>
                                        <p:tgtEl>
                                          <p:spTgt spid="128"/>
                                        </p:tgtEl>
                                      </p:cBhvr>
                                    </p:animEffect>
                                  </p:childTnLst>
                                </p:cTn>
                              </p:par>
                              <p:par>
                                <p:cTn id="185" presetID="10" presetClass="entr" presetSubtype="0" fill="hold" nodeType="withEffect">
                                  <p:stCondLst>
                                    <p:cond delay="0"/>
                                  </p:stCondLst>
                                  <p:childTnLst>
                                    <p:set>
                                      <p:cBhvr>
                                        <p:cTn id="186" dur="1" fill="hold">
                                          <p:stCondLst>
                                            <p:cond delay="0"/>
                                          </p:stCondLst>
                                        </p:cTn>
                                        <p:tgtEl>
                                          <p:spTgt spid="129"/>
                                        </p:tgtEl>
                                        <p:attrNameLst>
                                          <p:attrName>style.visibility</p:attrName>
                                        </p:attrNameLst>
                                      </p:cBhvr>
                                      <p:to>
                                        <p:strVal val="visible"/>
                                      </p:to>
                                    </p:set>
                                    <p:animEffect transition="in" filter="fade">
                                      <p:cBhvr>
                                        <p:cTn id="187" dur="1000"/>
                                        <p:tgtEl>
                                          <p:spTgt spid="129"/>
                                        </p:tgtEl>
                                      </p:cBhvr>
                                    </p:animEffect>
                                  </p:childTnLst>
                                </p:cTn>
                              </p:par>
                              <p:par>
                                <p:cTn id="188" presetID="10" presetClass="entr" presetSubtype="0" fill="hold" nodeType="with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fade">
                                      <p:cBhvr>
                                        <p:cTn id="190" dur="1000"/>
                                        <p:tgtEl>
                                          <p:spTgt spid="130"/>
                                        </p:tgtEl>
                                      </p:cBhvr>
                                    </p:animEffect>
                                  </p:childTnLst>
                                </p:cTn>
                              </p:par>
                              <p:par>
                                <p:cTn id="191" presetID="10" presetClass="entr" presetSubtype="0" fill="hold" nodeType="withEffect">
                                  <p:stCondLst>
                                    <p:cond delay="0"/>
                                  </p:stCondLst>
                                  <p:childTnLst>
                                    <p:set>
                                      <p:cBhvr>
                                        <p:cTn id="192" dur="1" fill="hold">
                                          <p:stCondLst>
                                            <p:cond delay="0"/>
                                          </p:stCondLst>
                                        </p:cTn>
                                        <p:tgtEl>
                                          <p:spTgt spid="131"/>
                                        </p:tgtEl>
                                        <p:attrNameLst>
                                          <p:attrName>style.visibility</p:attrName>
                                        </p:attrNameLst>
                                      </p:cBhvr>
                                      <p:to>
                                        <p:strVal val="visible"/>
                                      </p:to>
                                    </p:set>
                                    <p:animEffect transition="in" filter="fade">
                                      <p:cBhvr>
                                        <p:cTn id="193" dur="1000"/>
                                        <p:tgtEl>
                                          <p:spTgt spid="131"/>
                                        </p:tgtEl>
                                      </p:cBhvr>
                                    </p:animEffect>
                                  </p:childTnLst>
                                </p:cTn>
                              </p:par>
                              <p:par>
                                <p:cTn id="194" presetID="10" presetClass="entr" presetSubtype="0" fill="hold" nodeType="withEffect">
                                  <p:stCondLst>
                                    <p:cond delay="0"/>
                                  </p:stCondLst>
                                  <p:childTnLst>
                                    <p:set>
                                      <p:cBhvr>
                                        <p:cTn id="195" dur="1" fill="hold">
                                          <p:stCondLst>
                                            <p:cond delay="0"/>
                                          </p:stCondLst>
                                        </p:cTn>
                                        <p:tgtEl>
                                          <p:spTgt spid="132"/>
                                        </p:tgtEl>
                                        <p:attrNameLst>
                                          <p:attrName>style.visibility</p:attrName>
                                        </p:attrNameLst>
                                      </p:cBhvr>
                                      <p:to>
                                        <p:strVal val="visible"/>
                                      </p:to>
                                    </p:set>
                                    <p:animEffect transition="in" filter="fade">
                                      <p:cBhvr>
                                        <p:cTn id="196" dur="1000"/>
                                        <p:tgtEl>
                                          <p:spTgt spid="132"/>
                                        </p:tgtEl>
                                      </p:cBhvr>
                                    </p:animEffect>
                                  </p:childTnLst>
                                </p:cTn>
                              </p:par>
                              <p:par>
                                <p:cTn id="197" presetID="10" presetClass="entr" presetSubtype="0" fill="hold" nodeType="withEffect">
                                  <p:stCondLst>
                                    <p:cond delay="0"/>
                                  </p:stCondLst>
                                  <p:childTnLst>
                                    <p:set>
                                      <p:cBhvr>
                                        <p:cTn id="198" dur="1" fill="hold">
                                          <p:stCondLst>
                                            <p:cond delay="0"/>
                                          </p:stCondLst>
                                        </p:cTn>
                                        <p:tgtEl>
                                          <p:spTgt spid="133"/>
                                        </p:tgtEl>
                                        <p:attrNameLst>
                                          <p:attrName>style.visibility</p:attrName>
                                        </p:attrNameLst>
                                      </p:cBhvr>
                                      <p:to>
                                        <p:strVal val="visible"/>
                                      </p:to>
                                    </p:set>
                                    <p:animEffect transition="in" filter="fade">
                                      <p:cBhvr>
                                        <p:cTn id="199" dur="1000"/>
                                        <p:tgtEl>
                                          <p:spTgt spid="133"/>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
                                        </p:tgtEl>
                                        <p:attrNameLst>
                                          <p:attrName>style.visibility</p:attrName>
                                        </p:attrNameLst>
                                      </p:cBhvr>
                                      <p:to>
                                        <p:strVal val="visible"/>
                                      </p:to>
                                    </p:set>
                                    <p:animEffect transition="in" filter="fade">
                                      <p:cBhvr>
                                        <p:cTn id="202" dur="1000"/>
                                        <p:tgtEl>
                                          <p:spTgt spid="134"/>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
                                        </p:tgtEl>
                                        <p:attrNameLst>
                                          <p:attrName>style.visibility</p:attrName>
                                        </p:attrNameLst>
                                      </p:cBhvr>
                                      <p:to>
                                        <p:strVal val="visible"/>
                                      </p:to>
                                    </p:set>
                                    <p:animEffect transition="in" filter="fade">
                                      <p:cBhvr>
                                        <p:cTn id="205" dur="1000"/>
                                        <p:tgtEl>
                                          <p:spTgt spid="135"/>
                                        </p:tgtEl>
                                      </p:cBhvr>
                                    </p:animEffect>
                                  </p:childTnLst>
                                </p:cTn>
                              </p:par>
                              <p:par>
                                <p:cTn id="206" presetID="10" presetClass="entr" presetSubtype="0" fill="hold" nodeType="withEffect">
                                  <p:stCondLst>
                                    <p:cond delay="0"/>
                                  </p:stCondLst>
                                  <p:childTnLst>
                                    <p:set>
                                      <p:cBhvr>
                                        <p:cTn id="207" dur="1" fill="hold">
                                          <p:stCondLst>
                                            <p:cond delay="0"/>
                                          </p:stCondLst>
                                        </p:cTn>
                                        <p:tgtEl>
                                          <p:spTgt spid="136"/>
                                        </p:tgtEl>
                                        <p:attrNameLst>
                                          <p:attrName>style.visibility</p:attrName>
                                        </p:attrNameLst>
                                      </p:cBhvr>
                                      <p:to>
                                        <p:strVal val="visible"/>
                                      </p:to>
                                    </p:set>
                                    <p:animEffect transition="in" filter="fade">
                                      <p:cBhvr>
                                        <p:cTn id="208" dur="1000"/>
                                        <p:tgtEl>
                                          <p:spTgt spid="136"/>
                                        </p:tgtEl>
                                      </p:cBhvr>
                                    </p:animEffect>
                                  </p:childTnLst>
                                </p:cTn>
                              </p:par>
                              <p:par>
                                <p:cTn id="209" presetID="10" presetClass="entr" presetSubtype="0" fill="hold" nodeType="withEffect">
                                  <p:stCondLst>
                                    <p:cond delay="0"/>
                                  </p:stCondLst>
                                  <p:childTnLst>
                                    <p:set>
                                      <p:cBhvr>
                                        <p:cTn id="210" dur="1" fill="hold">
                                          <p:stCondLst>
                                            <p:cond delay="0"/>
                                          </p:stCondLst>
                                        </p:cTn>
                                        <p:tgtEl>
                                          <p:spTgt spid="137"/>
                                        </p:tgtEl>
                                        <p:attrNameLst>
                                          <p:attrName>style.visibility</p:attrName>
                                        </p:attrNameLst>
                                      </p:cBhvr>
                                      <p:to>
                                        <p:strVal val="visible"/>
                                      </p:to>
                                    </p:set>
                                    <p:animEffect transition="in" filter="fade">
                                      <p:cBhvr>
                                        <p:cTn id="211" dur="1000"/>
                                        <p:tgtEl>
                                          <p:spTgt spid="137"/>
                                        </p:tgtEl>
                                      </p:cBhvr>
                                    </p:animEffect>
                                  </p:childTnLst>
                                </p:cTn>
                              </p:par>
                              <p:par>
                                <p:cTn id="212" presetID="10" presetClass="entr" presetSubtype="0" fill="hold" nodeType="withEffect">
                                  <p:stCondLst>
                                    <p:cond delay="0"/>
                                  </p:stCondLst>
                                  <p:childTnLst>
                                    <p:set>
                                      <p:cBhvr>
                                        <p:cTn id="213" dur="1" fill="hold">
                                          <p:stCondLst>
                                            <p:cond delay="0"/>
                                          </p:stCondLst>
                                        </p:cTn>
                                        <p:tgtEl>
                                          <p:spTgt spid="138"/>
                                        </p:tgtEl>
                                        <p:attrNameLst>
                                          <p:attrName>style.visibility</p:attrName>
                                        </p:attrNameLst>
                                      </p:cBhvr>
                                      <p:to>
                                        <p:strVal val="visible"/>
                                      </p:to>
                                    </p:set>
                                    <p:animEffect transition="in" filter="fade">
                                      <p:cBhvr>
                                        <p:cTn id="214" dur="1000"/>
                                        <p:tgtEl>
                                          <p:spTgt spid="138"/>
                                        </p:tgtEl>
                                      </p:cBhvr>
                                    </p:animEffect>
                                  </p:childTnLst>
                                </p:cTn>
                              </p:par>
                              <p:par>
                                <p:cTn id="215" presetID="10" presetClass="entr" presetSubtype="0" fill="hold" nodeType="withEffect">
                                  <p:stCondLst>
                                    <p:cond delay="0"/>
                                  </p:stCondLst>
                                  <p:childTnLst>
                                    <p:set>
                                      <p:cBhvr>
                                        <p:cTn id="216" dur="1" fill="hold">
                                          <p:stCondLst>
                                            <p:cond delay="0"/>
                                          </p:stCondLst>
                                        </p:cTn>
                                        <p:tgtEl>
                                          <p:spTgt spid="139"/>
                                        </p:tgtEl>
                                        <p:attrNameLst>
                                          <p:attrName>style.visibility</p:attrName>
                                        </p:attrNameLst>
                                      </p:cBhvr>
                                      <p:to>
                                        <p:strVal val="visible"/>
                                      </p:to>
                                    </p:set>
                                    <p:animEffect transition="in" filter="fade">
                                      <p:cBhvr>
                                        <p:cTn id="217" dur="1000"/>
                                        <p:tgtEl>
                                          <p:spTgt spid="139"/>
                                        </p:tgtEl>
                                      </p:cBhvr>
                                    </p:animEffect>
                                  </p:childTnLst>
                                </p:cTn>
                              </p:par>
                              <p:par>
                                <p:cTn id="218" presetID="10" presetClass="entr" presetSubtype="0" fill="hold" nodeType="withEffect">
                                  <p:stCondLst>
                                    <p:cond delay="0"/>
                                  </p:stCondLst>
                                  <p:childTnLst>
                                    <p:set>
                                      <p:cBhvr>
                                        <p:cTn id="219" dur="1" fill="hold">
                                          <p:stCondLst>
                                            <p:cond delay="0"/>
                                          </p:stCondLst>
                                        </p:cTn>
                                        <p:tgtEl>
                                          <p:spTgt spid="140"/>
                                        </p:tgtEl>
                                        <p:attrNameLst>
                                          <p:attrName>style.visibility</p:attrName>
                                        </p:attrNameLst>
                                      </p:cBhvr>
                                      <p:to>
                                        <p:strVal val="visible"/>
                                      </p:to>
                                    </p:set>
                                    <p:animEffect transition="in" filter="fade">
                                      <p:cBhvr>
                                        <p:cTn id="220" dur="1000"/>
                                        <p:tgtEl>
                                          <p:spTgt spid="140"/>
                                        </p:tgtEl>
                                      </p:cBhvr>
                                    </p:animEffect>
                                  </p:childTnLst>
                                </p:cTn>
                              </p:par>
                              <p:par>
                                <p:cTn id="221" presetID="10" presetClass="entr" presetSubtype="0" fill="hold" nodeType="withEffect">
                                  <p:stCondLst>
                                    <p:cond delay="0"/>
                                  </p:stCondLst>
                                  <p:childTnLst>
                                    <p:set>
                                      <p:cBhvr>
                                        <p:cTn id="222" dur="1" fill="hold">
                                          <p:stCondLst>
                                            <p:cond delay="0"/>
                                          </p:stCondLst>
                                        </p:cTn>
                                        <p:tgtEl>
                                          <p:spTgt spid="141"/>
                                        </p:tgtEl>
                                        <p:attrNameLst>
                                          <p:attrName>style.visibility</p:attrName>
                                        </p:attrNameLst>
                                      </p:cBhvr>
                                      <p:to>
                                        <p:strVal val="visible"/>
                                      </p:to>
                                    </p:set>
                                    <p:animEffect transition="in" filter="fade">
                                      <p:cBhvr>
                                        <p:cTn id="223" dur="1000"/>
                                        <p:tgtEl>
                                          <p:spTgt spid="141"/>
                                        </p:tgtEl>
                                      </p:cBhvr>
                                    </p:animEffect>
                                  </p:childTnLst>
                                </p:cTn>
                              </p:par>
                              <p:par>
                                <p:cTn id="224" presetID="10" presetClass="entr" presetSubtype="0" fill="hold" nodeType="withEffect">
                                  <p:stCondLst>
                                    <p:cond delay="0"/>
                                  </p:stCondLst>
                                  <p:childTnLst>
                                    <p:set>
                                      <p:cBhvr>
                                        <p:cTn id="225" dur="1" fill="hold">
                                          <p:stCondLst>
                                            <p:cond delay="0"/>
                                          </p:stCondLst>
                                        </p:cTn>
                                        <p:tgtEl>
                                          <p:spTgt spid="142"/>
                                        </p:tgtEl>
                                        <p:attrNameLst>
                                          <p:attrName>style.visibility</p:attrName>
                                        </p:attrNameLst>
                                      </p:cBhvr>
                                      <p:to>
                                        <p:strVal val="visible"/>
                                      </p:to>
                                    </p:set>
                                    <p:animEffect transition="in" filter="fade">
                                      <p:cBhvr>
                                        <p:cTn id="226" dur="1000"/>
                                        <p:tgtEl>
                                          <p:spTgt spid="142"/>
                                        </p:tgtEl>
                                      </p:cBhvr>
                                    </p:animEffect>
                                  </p:childTnLst>
                                </p:cTn>
                              </p:par>
                              <p:par>
                                <p:cTn id="227" presetID="10" presetClass="entr" presetSubtype="0" fill="hold" nodeType="withEffect">
                                  <p:stCondLst>
                                    <p:cond delay="0"/>
                                  </p:stCondLst>
                                  <p:childTnLst>
                                    <p:set>
                                      <p:cBhvr>
                                        <p:cTn id="228" dur="1" fill="hold">
                                          <p:stCondLst>
                                            <p:cond delay="0"/>
                                          </p:stCondLst>
                                        </p:cTn>
                                        <p:tgtEl>
                                          <p:spTgt spid="143"/>
                                        </p:tgtEl>
                                        <p:attrNameLst>
                                          <p:attrName>style.visibility</p:attrName>
                                        </p:attrNameLst>
                                      </p:cBhvr>
                                      <p:to>
                                        <p:strVal val="visible"/>
                                      </p:to>
                                    </p:set>
                                    <p:animEffect transition="in" filter="fade">
                                      <p:cBhvr>
                                        <p:cTn id="229" dur="1000"/>
                                        <p:tgtEl>
                                          <p:spTgt spid="143"/>
                                        </p:tgtEl>
                                      </p:cBhvr>
                                    </p:animEffect>
                                  </p:childTnLst>
                                </p:cTn>
                              </p:par>
                              <p:par>
                                <p:cTn id="230" presetID="10" presetClass="entr" presetSubtype="0" fill="hold" nodeType="withEffect">
                                  <p:stCondLst>
                                    <p:cond delay="0"/>
                                  </p:stCondLst>
                                  <p:childTnLst>
                                    <p:set>
                                      <p:cBhvr>
                                        <p:cTn id="231" dur="1" fill="hold">
                                          <p:stCondLst>
                                            <p:cond delay="0"/>
                                          </p:stCondLst>
                                        </p:cTn>
                                        <p:tgtEl>
                                          <p:spTgt spid="144"/>
                                        </p:tgtEl>
                                        <p:attrNameLst>
                                          <p:attrName>style.visibility</p:attrName>
                                        </p:attrNameLst>
                                      </p:cBhvr>
                                      <p:to>
                                        <p:strVal val="visible"/>
                                      </p:to>
                                    </p:set>
                                    <p:animEffect transition="in" filter="fade">
                                      <p:cBhvr>
                                        <p:cTn id="232" dur="1000"/>
                                        <p:tgtEl>
                                          <p:spTgt spid="144"/>
                                        </p:tgtEl>
                                      </p:cBhvr>
                                    </p:animEffect>
                                  </p:childTnLst>
                                </p:cTn>
                              </p:par>
                              <p:par>
                                <p:cTn id="233" presetID="10" presetClass="entr" presetSubtype="0" fill="hold" nodeType="withEffect">
                                  <p:stCondLst>
                                    <p:cond delay="0"/>
                                  </p:stCondLst>
                                  <p:childTnLst>
                                    <p:set>
                                      <p:cBhvr>
                                        <p:cTn id="234" dur="1" fill="hold">
                                          <p:stCondLst>
                                            <p:cond delay="0"/>
                                          </p:stCondLst>
                                        </p:cTn>
                                        <p:tgtEl>
                                          <p:spTgt spid="145"/>
                                        </p:tgtEl>
                                        <p:attrNameLst>
                                          <p:attrName>style.visibility</p:attrName>
                                        </p:attrNameLst>
                                      </p:cBhvr>
                                      <p:to>
                                        <p:strVal val="visible"/>
                                      </p:to>
                                    </p:set>
                                    <p:animEffect transition="in" filter="fade">
                                      <p:cBhvr>
                                        <p:cTn id="235" dur="1000"/>
                                        <p:tgtEl>
                                          <p:spTgt spid="145"/>
                                        </p:tgtEl>
                                      </p:cBhvr>
                                    </p:animEffect>
                                  </p:childTnLst>
                                </p:cTn>
                              </p:par>
                              <p:par>
                                <p:cTn id="236" presetID="10" presetClass="entr" presetSubtype="0" fill="hold" nodeType="withEffect">
                                  <p:stCondLst>
                                    <p:cond delay="0"/>
                                  </p:stCondLst>
                                  <p:childTnLst>
                                    <p:set>
                                      <p:cBhvr>
                                        <p:cTn id="237" dur="1" fill="hold">
                                          <p:stCondLst>
                                            <p:cond delay="0"/>
                                          </p:stCondLst>
                                        </p:cTn>
                                        <p:tgtEl>
                                          <p:spTgt spid="146"/>
                                        </p:tgtEl>
                                        <p:attrNameLst>
                                          <p:attrName>style.visibility</p:attrName>
                                        </p:attrNameLst>
                                      </p:cBhvr>
                                      <p:to>
                                        <p:strVal val="visible"/>
                                      </p:to>
                                    </p:set>
                                    <p:animEffect transition="in" filter="fade">
                                      <p:cBhvr>
                                        <p:cTn id="238" dur="1000"/>
                                        <p:tgtEl>
                                          <p:spTgt spid="146"/>
                                        </p:tgtEl>
                                      </p:cBhvr>
                                    </p:animEffect>
                                  </p:childTnLst>
                                </p:cTn>
                              </p:par>
                              <p:par>
                                <p:cTn id="239" presetID="10" presetClass="entr" presetSubtype="0" fill="hold" nodeType="withEffect">
                                  <p:stCondLst>
                                    <p:cond delay="0"/>
                                  </p:stCondLst>
                                  <p:childTnLst>
                                    <p:set>
                                      <p:cBhvr>
                                        <p:cTn id="240" dur="1" fill="hold">
                                          <p:stCondLst>
                                            <p:cond delay="0"/>
                                          </p:stCondLst>
                                        </p:cTn>
                                        <p:tgtEl>
                                          <p:spTgt spid="147"/>
                                        </p:tgtEl>
                                        <p:attrNameLst>
                                          <p:attrName>style.visibility</p:attrName>
                                        </p:attrNameLst>
                                      </p:cBhvr>
                                      <p:to>
                                        <p:strVal val="visible"/>
                                      </p:to>
                                    </p:set>
                                    <p:animEffect transition="in" filter="fade">
                                      <p:cBhvr>
                                        <p:cTn id="241" dur="1000"/>
                                        <p:tgtEl>
                                          <p:spTgt spid="147"/>
                                        </p:tgtEl>
                                      </p:cBhvr>
                                    </p:animEffect>
                                  </p:childTnLst>
                                </p:cTn>
                              </p:par>
                              <p:par>
                                <p:cTn id="242" presetID="10" presetClass="entr" presetSubtype="0" fill="hold" nodeType="withEffect">
                                  <p:stCondLst>
                                    <p:cond delay="0"/>
                                  </p:stCondLst>
                                  <p:childTnLst>
                                    <p:set>
                                      <p:cBhvr>
                                        <p:cTn id="243" dur="1" fill="hold">
                                          <p:stCondLst>
                                            <p:cond delay="0"/>
                                          </p:stCondLst>
                                        </p:cTn>
                                        <p:tgtEl>
                                          <p:spTgt spid="150"/>
                                        </p:tgtEl>
                                        <p:attrNameLst>
                                          <p:attrName>style.visibility</p:attrName>
                                        </p:attrNameLst>
                                      </p:cBhvr>
                                      <p:to>
                                        <p:strVal val="visible"/>
                                      </p:to>
                                    </p:set>
                                    <p:animEffect transition="in" filter="fade">
                                      <p:cBhvr>
                                        <p:cTn id="244" dur="1000"/>
                                        <p:tgtEl>
                                          <p:spTgt spid="150"/>
                                        </p:tgtEl>
                                      </p:cBhvr>
                                    </p:animEffect>
                                  </p:childTnLst>
                                </p:cTn>
                              </p:par>
                              <p:par>
                                <p:cTn id="245" presetID="10" presetClass="entr" presetSubtype="0" fill="hold" nodeType="withEffect">
                                  <p:stCondLst>
                                    <p:cond delay="0"/>
                                  </p:stCondLst>
                                  <p:childTnLst>
                                    <p:set>
                                      <p:cBhvr>
                                        <p:cTn id="246" dur="1" fill="hold">
                                          <p:stCondLst>
                                            <p:cond delay="0"/>
                                          </p:stCondLst>
                                        </p:cTn>
                                        <p:tgtEl>
                                          <p:spTgt spid="151"/>
                                        </p:tgtEl>
                                        <p:attrNameLst>
                                          <p:attrName>style.visibility</p:attrName>
                                        </p:attrNameLst>
                                      </p:cBhvr>
                                      <p:to>
                                        <p:strVal val="visible"/>
                                      </p:to>
                                    </p:set>
                                    <p:animEffect transition="in" filter="fade">
                                      <p:cBhvr>
                                        <p:cTn id="247" dur="1000"/>
                                        <p:tgtEl>
                                          <p:spTgt spid="151"/>
                                        </p:tgtEl>
                                      </p:cBhvr>
                                    </p:animEffect>
                                  </p:childTnLst>
                                </p:cTn>
                              </p:par>
                              <p:par>
                                <p:cTn id="248" presetID="10" presetClass="entr" presetSubtype="0" fill="hold" nodeType="withEffect">
                                  <p:stCondLst>
                                    <p:cond delay="0"/>
                                  </p:stCondLst>
                                  <p:childTnLst>
                                    <p:set>
                                      <p:cBhvr>
                                        <p:cTn id="249" dur="1" fill="hold">
                                          <p:stCondLst>
                                            <p:cond delay="0"/>
                                          </p:stCondLst>
                                        </p:cTn>
                                        <p:tgtEl>
                                          <p:spTgt spid="157"/>
                                        </p:tgtEl>
                                        <p:attrNameLst>
                                          <p:attrName>style.visibility</p:attrName>
                                        </p:attrNameLst>
                                      </p:cBhvr>
                                      <p:to>
                                        <p:strVal val="visible"/>
                                      </p:to>
                                    </p:set>
                                    <p:animEffect transition="in" filter="fade">
                                      <p:cBhvr>
                                        <p:cTn id="250" dur="1000"/>
                                        <p:tgtEl>
                                          <p:spTgt spid="157"/>
                                        </p:tgtEl>
                                      </p:cBhvr>
                                    </p:animEffect>
                                  </p:childTnLst>
                                </p:cTn>
                              </p:par>
                              <p:par>
                                <p:cTn id="251" presetID="10" presetClass="entr" presetSubtype="0" fill="hold" nodeType="withEffect">
                                  <p:stCondLst>
                                    <p:cond delay="0"/>
                                  </p:stCondLst>
                                  <p:childTnLst>
                                    <p:set>
                                      <p:cBhvr>
                                        <p:cTn id="252" dur="1" fill="hold">
                                          <p:stCondLst>
                                            <p:cond delay="0"/>
                                          </p:stCondLst>
                                        </p:cTn>
                                        <p:tgtEl>
                                          <p:spTgt spid="158"/>
                                        </p:tgtEl>
                                        <p:attrNameLst>
                                          <p:attrName>style.visibility</p:attrName>
                                        </p:attrNameLst>
                                      </p:cBhvr>
                                      <p:to>
                                        <p:strVal val="visible"/>
                                      </p:to>
                                    </p:set>
                                    <p:animEffect transition="in" filter="fade">
                                      <p:cBhvr>
                                        <p:cTn id="253" dur="1000"/>
                                        <p:tgtEl>
                                          <p:spTgt spid="158"/>
                                        </p:tgtEl>
                                      </p:cBhvr>
                                    </p:animEffect>
                                  </p:childTnLst>
                                </p:cTn>
                              </p:par>
                              <p:par>
                                <p:cTn id="254" presetID="10" presetClass="entr" presetSubtype="0" fill="hold" nodeType="withEffect">
                                  <p:stCondLst>
                                    <p:cond delay="0"/>
                                  </p:stCondLst>
                                  <p:childTnLst>
                                    <p:set>
                                      <p:cBhvr>
                                        <p:cTn id="255" dur="1" fill="hold">
                                          <p:stCondLst>
                                            <p:cond delay="0"/>
                                          </p:stCondLst>
                                        </p:cTn>
                                        <p:tgtEl>
                                          <p:spTgt spid="159"/>
                                        </p:tgtEl>
                                        <p:attrNameLst>
                                          <p:attrName>style.visibility</p:attrName>
                                        </p:attrNameLst>
                                      </p:cBhvr>
                                      <p:to>
                                        <p:strVal val="visible"/>
                                      </p:to>
                                    </p:set>
                                    <p:animEffect transition="in" filter="fade">
                                      <p:cBhvr>
                                        <p:cTn id="256" dur="1000"/>
                                        <p:tgtEl>
                                          <p:spTgt spid="159"/>
                                        </p:tgtEl>
                                      </p:cBhvr>
                                    </p:animEffect>
                                  </p:childTnLst>
                                </p:cTn>
                              </p:par>
                              <p:par>
                                <p:cTn id="257" presetID="10" presetClass="entr" presetSubtype="0" fill="hold" nodeType="withEffect">
                                  <p:stCondLst>
                                    <p:cond delay="0"/>
                                  </p:stCondLst>
                                  <p:childTnLst>
                                    <p:set>
                                      <p:cBhvr>
                                        <p:cTn id="258" dur="1" fill="hold">
                                          <p:stCondLst>
                                            <p:cond delay="0"/>
                                          </p:stCondLst>
                                        </p:cTn>
                                        <p:tgtEl>
                                          <p:spTgt spid="160"/>
                                        </p:tgtEl>
                                        <p:attrNameLst>
                                          <p:attrName>style.visibility</p:attrName>
                                        </p:attrNameLst>
                                      </p:cBhvr>
                                      <p:to>
                                        <p:strVal val="visible"/>
                                      </p:to>
                                    </p:set>
                                    <p:animEffect transition="in" filter="fade">
                                      <p:cBhvr>
                                        <p:cTn id="259" dur="1000"/>
                                        <p:tgtEl>
                                          <p:spTgt spid="160"/>
                                        </p:tgtEl>
                                      </p:cBhvr>
                                    </p:animEffect>
                                  </p:childTnLst>
                                </p:cTn>
                              </p:par>
                              <p:par>
                                <p:cTn id="260" presetID="10" presetClass="entr" presetSubtype="0" fill="hold" nodeType="withEffect">
                                  <p:stCondLst>
                                    <p:cond delay="0"/>
                                  </p:stCondLst>
                                  <p:childTnLst>
                                    <p:set>
                                      <p:cBhvr>
                                        <p:cTn id="261" dur="1" fill="hold">
                                          <p:stCondLst>
                                            <p:cond delay="0"/>
                                          </p:stCondLst>
                                        </p:cTn>
                                        <p:tgtEl>
                                          <p:spTgt spid="161"/>
                                        </p:tgtEl>
                                        <p:attrNameLst>
                                          <p:attrName>style.visibility</p:attrName>
                                        </p:attrNameLst>
                                      </p:cBhvr>
                                      <p:to>
                                        <p:strVal val="visible"/>
                                      </p:to>
                                    </p:set>
                                    <p:animEffect transition="in" filter="fade">
                                      <p:cBhvr>
                                        <p:cTn id="262" dur="1000"/>
                                        <p:tgtEl>
                                          <p:spTgt spid="161"/>
                                        </p:tgtEl>
                                      </p:cBhvr>
                                    </p:animEffect>
                                  </p:childTnLst>
                                </p:cTn>
                              </p:par>
                              <p:par>
                                <p:cTn id="263" presetID="10" presetClass="entr" presetSubtype="0" fill="hold" nodeType="withEffect">
                                  <p:stCondLst>
                                    <p:cond delay="0"/>
                                  </p:stCondLst>
                                  <p:childTnLst>
                                    <p:set>
                                      <p:cBhvr>
                                        <p:cTn id="264" dur="1" fill="hold">
                                          <p:stCondLst>
                                            <p:cond delay="0"/>
                                          </p:stCondLst>
                                        </p:cTn>
                                        <p:tgtEl>
                                          <p:spTgt spid="162"/>
                                        </p:tgtEl>
                                        <p:attrNameLst>
                                          <p:attrName>style.visibility</p:attrName>
                                        </p:attrNameLst>
                                      </p:cBhvr>
                                      <p:to>
                                        <p:strVal val="visible"/>
                                      </p:to>
                                    </p:set>
                                    <p:animEffect transition="in" filter="fade">
                                      <p:cBhvr>
                                        <p:cTn id="265" dur="1000"/>
                                        <p:tgtEl>
                                          <p:spTgt spid="162"/>
                                        </p:tgtEl>
                                      </p:cBhvr>
                                    </p:animEffect>
                                  </p:childTnLst>
                                </p:cTn>
                              </p:par>
                              <p:par>
                                <p:cTn id="266" presetID="10" presetClass="entr" presetSubtype="0" fill="hold" nodeType="withEffect">
                                  <p:stCondLst>
                                    <p:cond delay="0"/>
                                  </p:stCondLst>
                                  <p:childTnLst>
                                    <p:set>
                                      <p:cBhvr>
                                        <p:cTn id="267" dur="1" fill="hold">
                                          <p:stCondLst>
                                            <p:cond delay="0"/>
                                          </p:stCondLst>
                                        </p:cTn>
                                        <p:tgtEl>
                                          <p:spTgt spid="163"/>
                                        </p:tgtEl>
                                        <p:attrNameLst>
                                          <p:attrName>style.visibility</p:attrName>
                                        </p:attrNameLst>
                                      </p:cBhvr>
                                      <p:to>
                                        <p:strVal val="visible"/>
                                      </p:to>
                                    </p:set>
                                    <p:animEffect transition="in" filter="fade">
                                      <p:cBhvr>
                                        <p:cTn id="268" dur="1000"/>
                                        <p:tgtEl>
                                          <p:spTgt spid="163"/>
                                        </p:tgtEl>
                                      </p:cBhvr>
                                    </p:animEffect>
                                  </p:childTnLst>
                                </p:cTn>
                              </p:par>
                              <p:par>
                                <p:cTn id="269" presetID="10" presetClass="entr" presetSubtype="0" fill="hold" nodeType="withEffect">
                                  <p:stCondLst>
                                    <p:cond delay="0"/>
                                  </p:stCondLst>
                                  <p:childTnLst>
                                    <p:set>
                                      <p:cBhvr>
                                        <p:cTn id="270" dur="1" fill="hold">
                                          <p:stCondLst>
                                            <p:cond delay="0"/>
                                          </p:stCondLst>
                                        </p:cTn>
                                        <p:tgtEl>
                                          <p:spTgt spid="164"/>
                                        </p:tgtEl>
                                        <p:attrNameLst>
                                          <p:attrName>style.visibility</p:attrName>
                                        </p:attrNameLst>
                                      </p:cBhvr>
                                      <p:to>
                                        <p:strVal val="visible"/>
                                      </p:to>
                                    </p:set>
                                    <p:animEffect transition="in" filter="fade">
                                      <p:cBhvr>
                                        <p:cTn id="271" dur="1000"/>
                                        <p:tgtEl>
                                          <p:spTgt spid="164"/>
                                        </p:tgtEl>
                                      </p:cBhvr>
                                    </p:animEffect>
                                  </p:childTnLst>
                                </p:cTn>
                              </p:par>
                              <p:par>
                                <p:cTn id="272" presetID="10" presetClass="entr" presetSubtype="0" fill="hold" nodeType="withEffect">
                                  <p:stCondLst>
                                    <p:cond delay="0"/>
                                  </p:stCondLst>
                                  <p:childTnLst>
                                    <p:set>
                                      <p:cBhvr>
                                        <p:cTn id="273" dur="1" fill="hold">
                                          <p:stCondLst>
                                            <p:cond delay="0"/>
                                          </p:stCondLst>
                                        </p:cTn>
                                        <p:tgtEl>
                                          <p:spTgt spid="165"/>
                                        </p:tgtEl>
                                        <p:attrNameLst>
                                          <p:attrName>style.visibility</p:attrName>
                                        </p:attrNameLst>
                                      </p:cBhvr>
                                      <p:to>
                                        <p:strVal val="visible"/>
                                      </p:to>
                                    </p:set>
                                    <p:animEffect transition="in" filter="fade">
                                      <p:cBhvr>
                                        <p:cTn id="274" dur="1000"/>
                                        <p:tgtEl>
                                          <p:spTgt spid="165"/>
                                        </p:tgtEl>
                                      </p:cBhvr>
                                    </p:animEffect>
                                  </p:childTnLst>
                                </p:cTn>
                              </p:par>
                              <p:par>
                                <p:cTn id="275" presetID="10" presetClass="entr" presetSubtype="0" fill="hold" nodeType="withEffect">
                                  <p:stCondLst>
                                    <p:cond delay="0"/>
                                  </p:stCondLst>
                                  <p:childTnLst>
                                    <p:set>
                                      <p:cBhvr>
                                        <p:cTn id="276" dur="1" fill="hold">
                                          <p:stCondLst>
                                            <p:cond delay="0"/>
                                          </p:stCondLst>
                                        </p:cTn>
                                        <p:tgtEl>
                                          <p:spTgt spid="170"/>
                                        </p:tgtEl>
                                        <p:attrNameLst>
                                          <p:attrName>style.visibility</p:attrName>
                                        </p:attrNameLst>
                                      </p:cBhvr>
                                      <p:to>
                                        <p:strVal val="visible"/>
                                      </p:to>
                                    </p:set>
                                    <p:animEffect transition="in" filter="fade">
                                      <p:cBhvr>
                                        <p:cTn id="277" dur="1000"/>
                                        <p:tgtEl>
                                          <p:spTgt spid="170"/>
                                        </p:tgtEl>
                                      </p:cBhvr>
                                    </p:animEffect>
                                  </p:childTnLst>
                                </p:cTn>
                              </p:par>
                              <p:par>
                                <p:cTn id="278" presetID="10" presetClass="entr" presetSubtype="0" fill="hold" nodeType="withEffect">
                                  <p:stCondLst>
                                    <p:cond delay="0"/>
                                  </p:stCondLst>
                                  <p:childTnLst>
                                    <p:set>
                                      <p:cBhvr>
                                        <p:cTn id="279" dur="1" fill="hold">
                                          <p:stCondLst>
                                            <p:cond delay="0"/>
                                          </p:stCondLst>
                                        </p:cTn>
                                        <p:tgtEl>
                                          <p:spTgt spid="171"/>
                                        </p:tgtEl>
                                        <p:attrNameLst>
                                          <p:attrName>style.visibility</p:attrName>
                                        </p:attrNameLst>
                                      </p:cBhvr>
                                      <p:to>
                                        <p:strVal val="visible"/>
                                      </p:to>
                                    </p:set>
                                    <p:animEffect transition="in" filter="fade">
                                      <p:cBhvr>
                                        <p:cTn id="280" dur="1000"/>
                                        <p:tgtEl>
                                          <p:spTgt spid="171"/>
                                        </p:tgtEl>
                                      </p:cBhvr>
                                    </p:animEffect>
                                  </p:childTnLst>
                                </p:cTn>
                              </p:par>
                              <p:par>
                                <p:cTn id="281" presetID="10" presetClass="entr" presetSubtype="0" fill="hold" nodeType="withEffect">
                                  <p:stCondLst>
                                    <p:cond delay="0"/>
                                  </p:stCondLst>
                                  <p:childTnLst>
                                    <p:set>
                                      <p:cBhvr>
                                        <p:cTn id="282" dur="1" fill="hold">
                                          <p:stCondLst>
                                            <p:cond delay="0"/>
                                          </p:stCondLst>
                                        </p:cTn>
                                        <p:tgtEl>
                                          <p:spTgt spid="172"/>
                                        </p:tgtEl>
                                        <p:attrNameLst>
                                          <p:attrName>style.visibility</p:attrName>
                                        </p:attrNameLst>
                                      </p:cBhvr>
                                      <p:to>
                                        <p:strVal val="visible"/>
                                      </p:to>
                                    </p:set>
                                    <p:animEffect transition="in" filter="fade">
                                      <p:cBhvr>
                                        <p:cTn id="283" dur="1000"/>
                                        <p:tgtEl>
                                          <p:spTgt spid="172"/>
                                        </p:tgtEl>
                                      </p:cBhvr>
                                    </p:animEffect>
                                  </p:childTnLst>
                                </p:cTn>
                              </p:par>
                              <p:par>
                                <p:cTn id="284" presetID="10" presetClass="entr" presetSubtype="0" fill="hold" nodeType="withEffect">
                                  <p:stCondLst>
                                    <p:cond delay="0"/>
                                  </p:stCondLst>
                                  <p:childTnLst>
                                    <p:set>
                                      <p:cBhvr>
                                        <p:cTn id="285" dur="1" fill="hold">
                                          <p:stCondLst>
                                            <p:cond delay="0"/>
                                          </p:stCondLst>
                                        </p:cTn>
                                        <p:tgtEl>
                                          <p:spTgt spid="173"/>
                                        </p:tgtEl>
                                        <p:attrNameLst>
                                          <p:attrName>style.visibility</p:attrName>
                                        </p:attrNameLst>
                                      </p:cBhvr>
                                      <p:to>
                                        <p:strVal val="visible"/>
                                      </p:to>
                                    </p:set>
                                    <p:animEffect transition="in" filter="fade">
                                      <p:cBhvr>
                                        <p:cTn id="286" dur="1000"/>
                                        <p:tgtEl>
                                          <p:spTgt spid="173"/>
                                        </p:tgtEl>
                                      </p:cBhvr>
                                    </p:animEffect>
                                  </p:childTnLst>
                                </p:cTn>
                              </p:par>
                              <p:par>
                                <p:cTn id="287" presetID="10" presetClass="entr" presetSubtype="0" fill="hold" nodeType="withEffect">
                                  <p:stCondLst>
                                    <p:cond delay="0"/>
                                  </p:stCondLst>
                                  <p:childTnLst>
                                    <p:set>
                                      <p:cBhvr>
                                        <p:cTn id="288" dur="1" fill="hold">
                                          <p:stCondLst>
                                            <p:cond delay="0"/>
                                          </p:stCondLst>
                                        </p:cTn>
                                        <p:tgtEl>
                                          <p:spTgt spid="174"/>
                                        </p:tgtEl>
                                        <p:attrNameLst>
                                          <p:attrName>style.visibility</p:attrName>
                                        </p:attrNameLst>
                                      </p:cBhvr>
                                      <p:to>
                                        <p:strVal val="visible"/>
                                      </p:to>
                                    </p:set>
                                    <p:animEffect transition="in" filter="fade">
                                      <p:cBhvr>
                                        <p:cTn id="289" dur="1000"/>
                                        <p:tgtEl>
                                          <p:spTgt spid="174"/>
                                        </p:tgtEl>
                                      </p:cBhvr>
                                    </p:animEffect>
                                  </p:childTnLst>
                                </p:cTn>
                              </p:par>
                              <p:par>
                                <p:cTn id="290" presetID="10" presetClass="entr" presetSubtype="0" fill="hold" nodeType="withEffect">
                                  <p:stCondLst>
                                    <p:cond delay="0"/>
                                  </p:stCondLst>
                                  <p:childTnLst>
                                    <p:set>
                                      <p:cBhvr>
                                        <p:cTn id="291" dur="1" fill="hold">
                                          <p:stCondLst>
                                            <p:cond delay="0"/>
                                          </p:stCondLst>
                                        </p:cTn>
                                        <p:tgtEl>
                                          <p:spTgt spid="175"/>
                                        </p:tgtEl>
                                        <p:attrNameLst>
                                          <p:attrName>style.visibility</p:attrName>
                                        </p:attrNameLst>
                                      </p:cBhvr>
                                      <p:to>
                                        <p:strVal val="visible"/>
                                      </p:to>
                                    </p:set>
                                    <p:animEffect transition="in" filter="fade">
                                      <p:cBhvr>
                                        <p:cTn id="292" dur="1000"/>
                                        <p:tgtEl>
                                          <p:spTgt spid="175"/>
                                        </p:tgtEl>
                                      </p:cBhvr>
                                    </p:animEffect>
                                  </p:childTnLst>
                                </p:cTn>
                              </p:par>
                              <p:par>
                                <p:cTn id="293" presetID="10" presetClass="entr" presetSubtype="0" fill="hold" nodeType="withEffect">
                                  <p:stCondLst>
                                    <p:cond delay="0"/>
                                  </p:stCondLst>
                                  <p:childTnLst>
                                    <p:set>
                                      <p:cBhvr>
                                        <p:cTn id="294" dur="1" fill="hold">
                                          <p:stCondLst>
                                            <p:cond delay="0"/>
                                          </p:stCondLst>
                                        </p:cTn>
                                        <p:tgtEl>
                                          <p:spTgt spid="176"/>
                                        </p:tgtEl>
                                        <p:attrNameLst>
                                          <p:attrName>style.visibility</p:attrName>
                                        </p:attrNameLst>
                                      </p:cBhvr>
                                      <p:to>
                                        <p:strVal val="visible"/>
                                      </p:to>
                                    </p:set>
                                    <p:animEffect transition="in" filter="fade">
                                      <p:cBhvr>
                                        <p:cTn id="295" dur="1000"/>
                                        <p:tgtEl>
                                          <p:spTgt spid="176"/>
                                        </p:tgtEl>
                                      </p:cBhvr>
                                    </p:animEffect>
                                  </p:childTnLst>
                                </p:cTn>
                              </p:par>
                              <p:par>
                                <p:cTn id="296" presetID="10" presetClass="entr" presetSubtype="0" fill="hold" nodeType="withEffect">
                                  <p:stCondLst>
                                    <p:cond delay="0"/>
                                  </p:stCondLst>
                                  <p:childTnLst>
                                    <p:set>
                                      <p:cBhvr>
                                        <p:cTn id="297" dur="1" fill="hold">
                                          <p:stCondLst>
                                            <p:cond delay="0"/>
                                          </p:stCondLst>
                                        </p:cTn>
                                        <p:tgtEl>
                                          <p:spTgt spid="177"/>
                                        </p:tgtEl>
                                        <p:attrNameLst>
                                          <p:attrName>style.visibility</p:attrName>
                                        </p:attrNameLst>
                                      </p:cBhvr>
                                      <p:to>
                                        <p:strVal val="visible"/>
                                      </p:to>
                                    </p:set>
                                    <p:animEffect transition="in" filter="fade">
                                      <p:cBhvr>
                                        <p:cTn id="298" dur="1000"/>
                                        <p:tgtEl>
                                          <p:spTgt spid="177"/>
                                        </p:tgtEl>
                                      </p:cBhvr>
                                    </p:animEffect>
                                  </p:childTnLst>
                                </p:cTn>
                              </p:par>
                              <p:par>
                                <p:cTn id="299" presetID="10" presetClass="entr" presetSubtype="0" fill="hold" nodeType="withEffect">
                                  <p:stCondLst>
                                    <p:cond delay="0"/>
                                  </p:stCondLst>
                                  <p:childTnLst>
                                    <p:set>
                                      <p:cBhvr>
                                        <p:cTn id="300" dur="1" fill="hold">
                                          <p:stCondLst>
                                            <p:cond delay="0"/>
                                          </p:stCondLst>
                                        </p:cTn>
                                        <p:tgtEl>
                                          <p:spTgt spid="178"/>
                                        </p:tgtEl>
                                        <p:attrNameLst>
                                          <p:attrName>style.visibility</p:attrName>
                                        </p:attrNameLst>
                                      </p:cBhvr>
                                      <p:to>
                                        <p:strVal val="visible"/>
                                      </p:to>
                                    </p:set>
                                    <p:animEffect transition="in" filter="fade">
                                      <p:cBhvr>
                                        <p:cTn id="301" dur="1000"/>
                                        <p:tgtEl>
                                          <p:spTgt spid="178"/>
                                        </p:tgtEl>
                                      </p:cBhvr>
                                    </p:animEffect>
                                  </p:childTnLst>
                                </p:cTn>
                              </p:par>
                              <p:par>
                                <p:cTn id="302" presetID="10" presetClass="entr" presetSubtype="0" fill="hold" nodeType="withEffect">
                                  <p:stCondLst>
                                    <p:cond delay="0"/>
                                  </p:stCondLst>
                                  <p:childTnLst>
                                    <p:set>
                                      <p:cBhvr>
                                        <p:cTn id="303" dur="1" fill="hold">
                                          <p:stCondLst>
                                            <p:cond delay="0"/>
                                          </p:stCondLst>
                                        </p:cTn>
                                        <p:tgtEl>
                                          <p:spTgt spid="183"/>
                                        </p:tgtEl>
                                        <p:attrNameLst>
                                          <p:attrName>style.visibility</p:attrName>
                                        </p:attrNameLst>
                                      </p:cBhvr>
                                      <p:to>
                                        <p:strVal val="visible"/>
                                      </p:to>
                                    </p:set>
                                    <p:animEffect transition="in" filter="fade">
                                      <p:cBhvr>
                                        <p:cTn id="304" dur="1000"/>
                                        <p:tgtEl>
                                          <p:spTgt spid="183"/>
                                        </p:tgtEl>
                                      </p:cBhvr>
                                    </p:animEffect>
                                  </p:childTnLst>
                                </p:cTn>
                              </p:par>
                              <p:par>
                                <p:cTn id="305" presetID="10" presetClass="entr" presetSubtype="0" fill="hold" nodeType="withEffect">
                                  <p:stCondLst>
                                    <p:cond delay="0"/>
                                  </p:stCondLst>
                                  <p:childTnLst>
                                    <p:set>
                                      <p:cBhvr>
                                        <p:cTn id="306" dur="1" fill="hold">
                                          <p:stCondLst>
                                            <p:cond delay="0"/>
                                          </p:stCondLst>
                                        </p:cTn>
                                        <p:tgtEl>
                                          <p:spTgt spid="184"/>
                                        </p:tgtEl>
                                        <p:attrNameLst>
                                          <p:attrName>style.visibility</p:attrName>
                                        </p:attrNameLst>
                                      </p:cBhvr>
                                      <p:to>
                                        <p:strVal val="visible"/>
                                      </p:to>
                                    </p:set>
                                    <p:animEffect transition="in" filter="fade">
                                      <p:cBhvr>
                                        <p:cTn id="307" dur="1000"/>
                                        <p:tgtEl>
                                          <p:spTgt spid="184"/>
                                        </p:tgtEl>
                                      </p:cBhvr>
                                    </p:animEffect>
                                  </p:childTnLst>
                                </p:cTn>
                              </p:par>
                              <p:par>
                                <p:cTn id="308" presetID="10" presetClass="entr" presetSubtype="0" fill="hold" nodeType="withEffect">
                                  <p:stCondLst>
                                    <p:cond delay="0"/>
                                  </p:stCondLst>
                                  <p:childTnLst>
                                    <p:set>
                                      <p:cBhvr>
                                        <p:cTn id="309" dur="1" fill="hold">
                                          <p:stCondLst>
                                            <p:cond delay="0"/>
                                          </p:stCondLst>
                                        </p:cTn>
                                        <p:tgtEl>
                                          <p:spTgt spid="185"/>
                                        </p:tgtEl>
                                        <p:attrNameLst>
                                          <p:attrName>style.visibility</p:attrName>
                                        </p:attrNameLst>
                                      </p:cBhvr>
                                      <p:to>
                                        <p:strVal val="visible"/>
                                      </p:to>
                                    </p:set>
                                    <p:animEffect transition="in" filter="fade">
                                      <p:cBhvr>
                                        <p:cTn id="310" dur="1000"/>
                                        <p:tgtEl>
                                          <p:spTgt spid="185"/>
                                        </p:tgtEl>
                                      </p:cBhvr>
                                    </p:animEffect>
                                  </p:childTnLst>
                                </p:cTn>
                              </p:par>
                              <p:par>
                                <p:cTn id="311" presetID="10" presetClass="entr" presetSubtype="0" fill="hold" nodeType="withEffect">
                                  <p:stCondLst>
                                    <p:cond delay="0"/>
                                  </p:stCondLst>
                                  <p:childTnLst>
                                    <p:set>
                                      <p:cBhvr>
                                        <p:cTn id="312" dur="1" fill="hold">
                                          <p:stCondLst>
                                            <p:cond delay="0"/>
                                          </p:stCondLst>
                                        </p:cTn>
                                        <p:tgtEl>
                                          <p:spTgt spid="186"/>
                                        </p:tgtEl>
                                        <p:attrNameLst>
                                          <p:attrName>style.visibility</p:attrName>
                                        </p:attrNameLst>
                                      </p:cBhvr>
                                      <p:to>
                                        <p:strVal val="visible"/>
                                      </p:to>
                                    </p:set>
                                    <p:animEffect transition="in" filter="fade">
                                      <p:cBhvr>
                                        <p:cTn id="313" dur="1000"/>
                                        <p:tgtEl>
                                          <p:spTgt spid="186"/>
                                        </p:tgtEl>
                                      </p:cBhvr>
                                    </p:animEffect>
                                  </p:childTnLst>
                                </p:cTn>
                              </p:par>
                              <p:par>
                                <p:cTn id="314" presetID="10" presetClass="entr" presetSubtype="0" fill="hold" nodeType="withEffect">
                                  <p:stCondLst>
                                    <p:cond delay="0"/>
                                  </p:stCondLst>
                                  <p:childTnLst>
                                    <p:set>
                                      <p:cBhvr>
                                        <p:cTn id="315" dur="1" fill="hold">
                                          <p:stCondLst>
                                            <p:cond delay="0"/>
                                          </p:stCondLst>
                                        </p:cTn>
                                        <p:tgtEl>
                                          <p:spTgt spid="187"/>
                                        </p:tgtEl>
                                        <p:attrNameLst>
                                          <p:attrName>style.visibility</p:attrName>
                                        </p:attrNameLst>
                                      </p:cBhvr>
                                      <p:to>
                                        <p:strVal val="visible"/>
                                      </p:to>
                                    </p:set>
                                    <p:animEffect transition="in" filter="fade">
                                      <p:cBhvr>
                                        <p:cTn id="316" dur="1000"/>
                                        <p:tgtEl>
                                          <p:spTgt spid="187"/>
                                        </p:tgtEl>
                                      </p:cBhvr>
                                    </p:animEffect>
                                  </p:childTnLst>
                                </p:cTn>
                              </p:par>
                              <p:par>
                                <p:cTn id="317" presetID="10" presetClass="entr" presetSubtype="0" fill="hold" nodeType="withEffect">
                                  <p:stCondLst>
                                    <p:cond delay="0"/>
                                  </p:stCondLst>
                                  <p:childTnLst>
                                    <p:set>
                                      <p:cBhvr>
                                        <p:cTn id="318" dur="1" fill="hold">
                                          <p:stCondLst>
                                            <p:cond delay="0"/>
                                          </p:stCondLst>
                                        </p:cTn>
                                        <p:tgtEl>
                                          <p:spTgt spid="188"/>
                                        </p:tgtEl>
                                        <p:attrNameLst>
                                          <p:attrName>style.visibility</p:attrName>
                                        </p:attrNameLst>
                                      </p:cBhvr>
                                      <p:to>
                                        <p:strVal val="visible"/>
                                      </p:to>
                                    </p:set>
                                    <p:animEffect transition="in" filter="fade">
                                      <p:cBhvr>
                                        <p:cTn id="319" dur="1000"/>
                                        <p:tgtEl>
                                          <p:spTgt spid="188"/>
                                        </p:tgtEl>
                                      </p:cBhvr>
                                    </p:animEffect>
                                  </p:childTnLst>
                                </p:cTn>
                              </p:par>
                              <p:par>
                                <p:cTn id="320" presetID="10" presetClass="entr" presetSubtype="0" fill="hold" nodeType="withEffect">
                                  <p:stCondLst>
                                    <p:cond delay="0"/>
                                  </p:stCondLst>
                                  <p:childTnLst>
                                    <p:set>
                                      <p:cBhvr>
                                        <p:cTn id="321" dur="1" fill="hold">
                                          <p:stCondLst>
                                            <p:cond delay="0"/>
                                          </p:stCondLst>
                                        </p:cTn>
                                        <p:tgtEl>
                                          <p:spTgt spid="189"/>
                                        </p:tgtEl>
                                        <p:attrNameLst>
                                          <p:attrName>style.visibility</p:attrName>
                                        </p:attrNameLst>
                                      </p:cBhvr>
                                      <p:to>
                                        <p:strVal val="visible"/>
                                      </p:to>
                                    </p:set>
                                    <p:animEffect transition="in" filter="fade">
                                      <p:cBhvr>
                                        <p:cTn id="322" dur="1000"/>
                                        <p:tgtEl>
                                          <p:spTgt spid="189"/>
                                        </p:tgtEl>
                                      </p:cBhvr>
                                    </p:animEffect>
                                  </p:childTnLst>
                                </p:cTn>
                              </p:par>
                              <p:par>
                                <p:cTn id="323" presetID="10" presetClass="entr" presetSubtype="0" fill="hold" nodeType="withEffect">
                                  <p:stCondLst>
                                    <p:cond delay="0"/>
                                  </p:stCondLst>
                                  <p:childTnLst>
                                    <p:set>
                                      <p:cBhvr>
                                        <p:cTn id="324" dur="1" fill="hold">
                                          <p:stCondLst>
                                            <p:cond delay="0"/>
                                          </p:stCondLst>
                                        </p:cTn>
                                        <p:tgtEl>
                                          <p:spTgt spid="190"/>
                                        </p:tgtEl>
                                        <p:attrNameLst>
                                          <p:attrName>style.visibility</p:attrName>
                                        </p:attrNameLst>
                                      </p:cBhvr>
                                      <p:to>
                                        <p:strVal val="visible"/>
                                      </p:to>
                                    </p:set>
                                    <p:animEffect transition="in" filter="fade">
                                      <p:cBhvr>
                                        <p:cTn id="325" dur="1000"/>
                                        <p:tgtEl>
                                          <p:spTgt spid="190"/>
                                        </p:tgtEl>
                                      </p:cBhvr>
                                    </p:animEffect>
                                  </p:childTnLst>
                                </p:cTn>
                              </p:par>
                              <p:par>
                                <p:cTn id="326" presetID="10" presetClass="entr" presetSubtype="0" fill="hold" nodeType="withEffect">
                                  <p:stCondLst>
                                    <p:cond delay="0"/>
                                  </p:stCondLst>
                                  <p:childTnLst>
                                    <p:set>
                                      <p:cBhvr>
                                        <p:cTn id="327" dur="1" fill="hold">
                                          <p:stCondLst>
                                            <p:cond delay="0"/>
                                          </p:stCondLst>
                                        </p:cTn>
                                        <p:tgtEl>
                                          <p:spTgt spid="191"/>
                                        </p:tgtEl>
                                        <p:attrNameLst>
                                          <p:attrName>style.visibility</p:attrName>
                                        </p:attrNameLst>
                                      </p:cBhvr>
                                      <p:to>
                                        <p:strVal val="visible"/>
                                      </p:to>
                                    </p:set>
                                    <p:animEffect transition="in" filter="fade">
                                      <p:cBhvr>
                                        <p:cTn id="328" dur="1000"/>
                                        <p:tgtEl>
                                          <p:spTgt spid="191"/>
                                        </p:tgtEl>
                                      </p:cBhvr>
                                    </p:animEffect>
                                  </p:childTnLst>
                                </p:cTn>
                              </p:par>
                              <p:par>
                                <p:cTn id="329" presetID="10" presetClass="entr" presetSubtype="0" fill="hold" nodeType="withEffect">
                                  <p:stCondLst>
                                    <p:cond delay="0"/>
                                  </p:stCondLst>
                                  <p:childTnLst>
                                    <p:set>
                                      <p:cBhvr>
                                        <p:cTn id="330" dur="1" fill="hold">
                                          <p:stCondLst>
                                            <p:cond delay="0"/>
                                          </p:stCondLst>
                                        </p:cTn>
                                        <p:tgtEl>
                                          <p:spTgt spid="192"/>
                                        </p:tgtEl>
                                        <p:attrNameLst>
                                          <p:attrName>style.visibility</p:attrName>
                                        </p:attrNameLst>
                                      </p:cBhvr>
                                      <p:to>
                                        <p:strVal val="visible"/>
                                      </p:to>
                                    </p:set>
                                    <p:animEffect transition="in" filter="fade">
                                      <p:cBhvr>
                                        <p:cTn id="331" dur="1000"/>
                                        <p:tgtEl>
                                          <p:spTgt spid="192"/>
                                        </p:tgtEl>
                                      </p:cBhvr>
                                    </p:animEffect>
                                  </p:childTnLst>
                                </p:cTn>
                              </p:par>
                              <p:par>
                                <p:cTn id="332" presetID="10" presetClass="entr" presetSubtype="0" fill="hold" nodeType="withEffect">
                                  <p:stCondLst>
                                    <p:cond delay="0"/>
                                  </p:stCondLst>
                                  <p:childTnLst>
                                    <p:set>
                                      <p:cBhvr>
                                        <p:cTn id="333" dur="1" fill="hold">
                                          <p:stCondLst>
                                            <p:cond delay="0"/>
                                          </p:stCondLst>
                                        </p:cTn>
                                        <p:tgtEl>
                                          <p:spTgt spid="193"/>
                                        </p:tgtEl>
                                        <p:attrNameLst>
                                          <p:attrName>style.visibility</p:attrName>
                                        </p:attrNameLst>
                                      </p:cBhvr>
                                      <p:to>
                                        <p:strVal val="visible"/>
                                      </p:to>
                                    </p:set>
                                    <p:animEffect transition="in" filter="fade">
                                      <p:cBhvr>
                                        <p:cTn id="334" dur="1000"/>
                                        <p:tgtEl>
                                          <p:spTgt spid="193"/>
                                        </p:tgtEl>
                                      </p:cBhvr>
                                    </p:animEffect>
                                  </p:childTnLst>
                                </p:cTn>
                              </p:par>
                              <p:par>
                                <p:cTn id="335" presetID="10" presetClass="entr" presetSubtype="0" fill="hold" nodeType="withEffect">
                                  <p:stCondLst>
                                    <p:cond delay="0"/>
                                  </p:stCondLst>
                                  <p:childTnLst>
                                    <p:set>
                                      <p:cBhvr>
                                        <p:cTn id="336" dur="1" fill="hold">
                                          <p:stCondLst>
                                            <p:cond delay="0"/>
                                          </p:stCondLst>
                                        </p:cTn>
                                        <p:tgtEl>
                                          <p:spTgt spid="194"/>
                                        </p:tgtEl>
                                        <p:attrNameLst>
                                          <p:attrName>style.visibility</p:attrName>
                                        </p:attrNameLst>
                                      </p:cBhvr>
                                      <p:to>
                                        <p:strVal val="visible"/>
                                      </p:to>
                                    </p:set>
                                    <p:animEffect transition="in" filter="fade">
                                      <p:cBhvr>
                                        <p:cTn id="337" dur="1000"/>
                                        <p:tgtEl>
                                          <p:spTgt spid="194"/>
                                        </p:tgtEl>
                                      </p:cBhvr>
                                    </p:animEffect>
                                  </p:childTnLst>
                                </p:cTn>
                              </p:par>
                              <p:par>
                                <p:cTn id="338" presetID="10" presetClass="entr" presetSubtype="0" fill="hold" nodeType="withEffect">
                                  <p:stCondLst>
                                    <p:cond delay="0"/>
                                  </p:stCondLst>
                                  <p:childTnLst>
                                    <p:set>
                                      <p:cBhvr>
                                        <p:cTn id="339" dur="1" fill="hold">
                                          <p:stCondLst>
                                            <p:cond delay="0"/>
                                          </p:stCondLst>
                                        </p:cTn>
                                        <p:tgtEl>
                                          <p:spTgt spid="195"/>
                                        </p:tgtEl>
                                        <p:attrNameLst>
                                          <p:attrName>style.visibility</p:attrName>
                                        </p:attrNameLst>
                                      </p:cBhvr>
                                      <p:to>
                                        <p:strVal val="visible"/>
                                      </p:to>
                                    </p:set>
                                    <p:animEffect transition="in" filter="fade">
                                      <p:cBhvr>
                                        <p:cTn id="340" dur="1000"/>
                                        <p:tgtEl>
                                          <p:spTgt spid="195"/>
                                        </p:tgtEl>
                                      </p:cBhvr>
                                    </p:animEffect>
                                  </p:childTnLst>
                                </p:cTn>
                              </p:par>
                              <p:par>
                                <p:cTn id="341" presetID="10" presetClass="entr" presetSubtype="0" fill="hold" nodeType="withEffect">
                                  <p:stCondLst>
                                    <p:cond delay="0"/>
                                  </p:stCondLst>
                                  <p:childTnLst>
                                    <p:set>
                                      <p:cBhvr>
                                        <p:cTn id="342" dur="1" fill="hold">
                                          <p:stCondLst>
                                            <p:cond delay="0"/>
                                          </p:stCondLst>
                                        </p:cTn>
                                        <p:tgtEl>
                                          <p:spTgt spid="196"/>
                                        </p:tgtEl>
                                        <p:attrNameLst>
                                          <p:attrName>style.visibility</p:attrName>
                                        </p:attrNameLst>
                                      </p:cBhvr>
                                      <p:to>
                                        <p:strVal val="visible"/>
                                      </p:to>
                                    </p:set>
                                    <p:animEffect transition="in" filter="fade">
                                      <p:cBhvr>
                                        <p:cTn id="343" dur="1000"/>
                                        <p:tgtEl>
                                          <p:spTgt spid="196"/>
                                        </p:tgtEl>
                                      </p:cBhvr>
                                    </p:animEffect>
                                  </p:childTnLst>
                                </p:cTn>
                              </p:par>
                              <p:par>
                                <p:cTn id="344" presetID="10" presetClass="entr" presetSubtype="0" fill="hold" nodeType="withEffect">
                                  <p:stCondLst>
                                    <p:cond delay="0"/>
                                  </p:stCondLst>
                                  <p:childTnLst>
                                    <p:set>
                                      <p:cBhvr>
                                        <p:cTn id="345" dur="1" fill="hold">
                                          <p:stCondLst>
                                            <p:cond delay="0"/>
                                          </p:stCondLst>
                                        </p:cTn>
                                        <p:tgtEl>
                                          <p:spTgt spid="197"/>
                                        </p:tgtEl>
                                        <p:attrNameLst>
                                          <p:attrName>style.visibility</p:attrName>
                                        </p:attrNameLst>
                                      </p:cBhvr>
                                      <p:to>
                                        <p:strVal val="visible"/>
                                      </p:to>
                                    </p:set>
                                    <p:animEffect transition="in" filter="fade">
                                      <p:cBhvr>
                                        <p:cTn id="346" dur="1000"/>
                                        <p:tgtEl>
                                          <p:spTgt spid="197"/>
                                        </p:tgtEl>
                                      </p:cBhvr>
                                    </p:animEffect>
                                  </p:childTnLst>
                                </p:cTn>
                              </p:par>
                              <p:par>
                                <p:cTn id="347" presetID="10" presetClass="entr" presetSubtype="0" fill="hold" nodeType="withEffect">
                                  <p:stCondLst>
                                    <p:cond delay="0"/>
                                  </p:stCondLst>
                                  <p:childTnLst>
                                    <p:set>
                                      <p:cBhvr>
                                        <p:cTn id="348" dur="1" fill="hold">
                                          <p:stCondLst>
                                            <p:cond delay="0"/>
                                          </p:stCondLst>
                                        </p:cTn>
                                        <p:tgtEl>
                                          <p:spTgt spid="198"/>
                                        </p:tgtEl>
                                        <p:attrNameLst>
                                          <p:attrName>style.visibility</p:attrName>
                                        </p:attrNameLst>
                                      </p:cBhvr>
                                      <p:to>
                                        <p:strVal val="visible"/>
                                      </p:to>
                                    </p:set>
                                    <p:animEffect transition="in" filter="fade">
                                      <p:cBhvr>
                                        <p:cTn id="349" dur="1000"/>
                                        <p:tgtEl>
                                          <p:spTgt spid="198"/>
                                        </p:tgtEl>
                                      </p:cBhvr>
                                    </p:animEffect>
                                  </p:childTnLst>
                                </p:cTn>
                              </p:par>
                              <p:par>
                                <p:cTn id="350" presetID="10" presetClass="entr" presetSubtype="0" fill="hold" nodeType="withEffect">
                                  <p:stCondLst>
                                    <p:cond delay="0"/>
                                  </p:stCondLst>
                                  <p:childTnLst>
                                    <p:set>
                                      <p:cBhvr>
                                        <p:cTn id="351" dur="1" fill="hold">
                                          <p:stCondLst>
                                            <p:cond delay="0"/>
                                          </p:stCondLst>
                                        </p:cTn>
                                        <p:tgtEl>
                                          <p:spTgt spid="199"/>
                                        </p:tgtEl>
                                        <p:attrNameLst>
                                          <p:attrName>style.visibility</p:attrName>
                                        </p:attrNameLst>
                                      </p:cBhvr>
                                      <p:to>
                                        <p:strVal val="visible"/>
                                      </p:to>
                                    </p:set>
                                    <p:animEffect transition="in" filter="fade">
                                      <p:cBhvr>
                                        <p:cTn id="352" dur="1000"/>
                                        <p:tgtEl>
                                          <p:spTgt spid="199"/>
                                        </p:tgtEl>
                                      </p:cBhvr>
                                    </p:animEffect>
                                  </p:childTnLst>
                                </p:cTn>
                              </p:par>
                              <p:par>
                                <p:cTn id="353" presetID="10" presetClass="entr" presetSubtype="0" fill="hold" nodeType="withEffect">
                                  <p:stCondLst>
                                    <p:cond delay="0"/>
                                  </p:stCondLst>
                                  <p:childTnLst>
                                    <p:set>
                                      <p:cBhvr>
                                        <p:cTn id="354" dur="1" fill="hold">
                                          <p:stCondLst>
                                            <p:cond delay="0"/>
                                          </p:stCondLst>
                                        </p:cTn>
                                        <p:tgtEl>
                                          <p:spTgt spid="200"/>
                                        </p:tgtEl>
                                        <p:attrNameLst>
                                          <p:attrName>style.visibility</p:attrName>
                                        </p:attrNameLst>
                                      </p:cBhvr>
                                      <p:to>
                                        <p:strVal val="visible"/>
                                      </p:to>
                                    </p:set>
                                    <p:animEffect transition="in" filter="fade">
                                      <p:cBhvr>
                                        <p:cTn id="355" dur="1000"/>
                                        <p:tgtEl>
                                          <p:spTgt spid="200"/>
                                        </p:tgtEl>
                                      </p:cBhvr>
                                    </p:animEffect>
                                  </p:childTnLst>
                                </p:cTn>
                              </p:par>
                              <p:par>
                                <p:cTn id="356" presetID="10" presetClass="entr" presetSubtype="0" fill="hold" nodeType="withEffect">
                                  <p:stCondLst>
                                    <p:cond delay="0"/>
                                  </p:stCondLst>
                                  <p:childTnLst>
                                    <p:set>
                                      <p:cBhvr>
                                        <p:cTn id="357" dur="1" fill="hold">
                                          <p:stCondLst>
                                            <p:cond delay="0"/>
                                          </p:stCondLst>
                                        </p:cTn>
                                        <p:tgtEl>
                                          <p:spTgt spid="201"/>
                                        </p:tgtEl>
                                        <p:attrNameLst>
                                          <p:attrName>style.visibility</p:attrName>
                                        </p:attrNameLst>
                                      </p:cBhvr>
                                      <p:to>
                                        <p:strVal val="visible"/>
                                      </p:to>
                                    </p:set>
                                    <p:animEffect transition="in" filter="fade">
                                      <p:cBhvr>
                                        <p:cTn id="358" dur="1000"/>
                                        <p:tgtEl>
                                          <p:spTgt spid="201"/>
                                        </p:tgtEl>
                                      </p:cBhvr>
                                    </p:animEffect>
                                  </p:childTnLst>
                                </p:cTn>
                              </p:par>
                              <p:par>
                                <p:cTn id="359" presetID="10" presetClass="entr" presetSubtype="0" fill="hold" nodeType="withEffect">
                                  <p:stCondLst>
                                    <p:cond delay="0"/>
                                  </p:stCondLst>
                                  <p:childTnLst>
                                    <p:set>
                                      <p:cBhvr>
                                        <p:cTn id="360" dur="1" fill="hold">
                                          <p:stCondLst>
                                            <p:cond delay="0"/>
                                          </p:stCondLst>
                                        </p:cTn>
                                        <p:tgtEl>
                                          <p:spTgt spid="202"/>
                                        </p:tgtEl>
                                        <p:attrNameLst>
                                          <p:attrName>style.visibility</p:attrName>
                                        </p:attrNameLst>
                                      </p:cBhvr>
                                      <p:to>
                                        <p:strVal val="visible"/>
                                      </p:to>
                                    </p:set>
                                    <p:animEffect transition="in" filter="fade">
                                      <p:cBhvr>
                                        <p:cTn id="361" dur="1000"/>
                                        <p:tgtEl>
                                          <p:spTgt spid="202"/>
                                        </p:tgtEl>
                                      </p:cBhvr>
                                    </p:animEffect>
                                  </p:childTnLst>
                                </p:cTn>
                              </p:par>
                              <p:par>
                                <p:cTn id="362" presetID="10" presetClass="entr" presetSubtype="0" fill="hold" nodeType="withEffect">
                                  <p:stCondLst>
                                    <p:cond delay="0"/>
                                  </p:stCondLst>
                                  <p:childTnLst>
                                    <p:set>
                                      <p:cBhvr>
                                        <p:cTn id="363" dur="1" fill="hold">
                                          <p:stCondLst>
                                            <p:cond delay="0"/>
                                          </p:stCondLst>
                                        </p:cTn>
                                        <p:tgtEl>
                                          <p:spTgt spid="203"/>
                                        </p:tgtEl>
                                        <p:attrNameLst>
                                          <p:attrName>style.visibility</p:attrName>
                                        </p:attrNameLst>
                                      </p:cBhvr>
                                      <p:to>
                                        <p:strVal val="visible"/>
                                      </p:to>
                                    </p:set>
                                    <p:animEffect transition="in" filter="fade">
                                      <p:cBhvr>
                                        <p:cTn id="364" dur="1000"/>
                                        <p:tgtEl>
                                          <p:spTgt spid="203"/>
                                        </p:tgtEl>
                                      </p:cBhvr>
                                    </p:animEffect>
                                  </p:childTnLst>
                                </p:cTn>
                              </p:par>
                              <p:par>
                                <p:cTn id="365" presetID="10" presetClass="entr" presetSubtype="0" fill="hold" nodeType="withEffect">
                                  <p:stCondLst>
                                    <p:cond delay="0"/>
                                  </p:stCondLst>
                                  <p:childTnLst>
                                    <p:set>
                                      <p:cBhvr>
                                        <p:cTn id="366" dur="1" fill="hold">
                                          <p:stCondLst>
                                            <p:cond delay="0"/>
                                          </p:stCondLst>
                                        </p:cTn>
                                        <p:tgtEl>
                                          <p:spTgt spid="204"/>
                                        </p:tgtEl>
                                        <p:attrNameLst>
                                          <p:attrName>style.visibility</p:attrName>
                                        </p:attrNameLst>
                                      </p:cBhvr>
                                      <p:to>
                                        <p:strVal val="visible"/>
                                      </p:to>
                                    </p:set>
                                    <p:animEffect transition="in" filter="fade">
                                      <p:cBhvr>
                                        <p:cTn id="367" dur="1000"/>
                                        <p:tgtEl>
                                          <p:spTgt spid="204"/>
                                        </p:tgtEl>
                                      </p:cBhvr>
                                    </p:animEffect>
                                  </p:childTnLst>
                                </p:cTn>
                              </p:par>
                              <p:par>
                                <p:cTn id="368" presetID="10" presetClass="entr" presetSubtype="0" fill="hold" nodeType="withEffect">
                                  <p:stCondLst>
                                    <p:cond delay="0"/>
                                  </p:stCondLst>
                                  <p:childTnLst>
                                    <p:set>
                                      <p:cBhvr>
                                        <p:cTn id="369" dur="1" fill="hold">
                                          <p:stCondLst>
                                            <p:cond delay="0"/>
                                          </p:stCondLst>
                                        </p:cTn>
                                        <p:tgtEl>
                                          <p:spTgt spid="205"/>
                                        </p:tgtEl>
                                        <p:attrNameLst>
                                          <p:attrName>style.visibility</p:attrName>
                                        </p:attrNameLst>
                                      </p:cBhvr>
                                      <p:to>
                                        <p:strVal val="visible"/>
                                      </p:to>
                                    </p:set>
                                    <p:animEffect transition="in" filter="fade">
                                      <p:cBhvr>
                                        <p:cTn id="370" dur="1000"/>
                                        <p:tgtEl>
                                          <p:spTgt spid="205"/>
                                        </p:tgtEl>
                                      </p:cBhvr>
                                    </p:animEffect>
                                  </p:childTnLst>
                                </p:cTn>
                              </p:par>
                              <p:par>
                                <p:cTn id="371" presetID="10" presetClass="entr" presetSubtype="0" fill="hold" nodeType="withEffect">
                                  <p:stCondLst>
                                    <p:cond delay="0"/>
                                  </p:stCondLst>
                                  <p:childTnLst>
                                    <p:set>
                                      <p:cBhvr>
                                        <p:cTn id="372" dur="1" fill="hold">
                                          <p:stCondLst>
                                            <p:cond delay="0"/>
                                          </p:stCondLst>
                                        </p:cTn>
                                        <p:tgtEl>
                                          <p:spTgt spid="206"/>
                                        </p:tgtEl>
                                        <p:attrNameLst>
                                          <p:attrName>style.visibility</p:attrName>
                                        </p:attrNameLst>
                                      </p:cBhvr>
                                      <p:to>
                                        <p:strVal val="visible"/>
                                      </p:to>
                                    </p:set>
                                    <p:animEffect transition="in" filter="fade">
                                      <p:cBhvr>
                                        <p:cTn id="373" dur="1000"/>
                                        <p:tgtEl>
                                          <p:spTgt spid="206"/>
                                        </p:tgtEl>
                                      </p:cBhvr>
                                    </p:animEffect>
                                  </p:childTnLst>
                                </p:cTn>
                              </p:par>
                              <p:par>
                                <p:cTn id="374" presetID="10" presetClass="entr" presetSubtype="0" fill="hold" nodeType="withEffect">
                                  <p:stCondLst>
                                    <p:cond delay="0"/>
                                  </p:stCondLst>
                                  <p:childTnLst>
                                    <p:set>
                                      <p:cBhvr>
                                        <p:cTn id="375" dur="1" fill="hold">
                                          <p:stCondLst>
                                            <p:cond delay="0"/>
                                          </p:stCondLst>
                                        </p:cTn>
                                        <p:tgtEl>
                                          <p:spTgt spid="207"/>
                                        </p:tgtEl>
                                        <p:attrNameLst>
                                          <p:attrName>style.visibility</p:attrName>
                                        </p:attrNameLst>
                                      </p:cBhvr>
                                      <p:to>
                                        <p:strVal val="visible"/>
                                      </p:to>
                                    </p:set>
                                    <p:animEffect transition="in" filter="fade">
                                      <p:cBhvr>
                                        <p:cTn id="376" dur="1000"/>
                                        <p:tgtEl>
                                          <p:spTgt spid="207"/>
                                        </p:tgtEl>
                                      </p:cBhvr>
                                    </p:animEffect>
                                  </p:childTnLst>
                                </p:cTn>
                              </p:par>
                              <p:par>
                                <p:cTn id="377" presetID="10" presetClass="entr" presetSubtype="0" fill="hold" nodeType="withEffect">
                                  <p:stCondLst>
                                    <p:cond delay="0"/>
                                  </p:stCondLst>
                                  <p:childTnLst>
                                    <p:set>
                                      <p:cBhvr>
                                        <p:cTn id="378" dur="1" fill="hold">
                                          <p:stCondLst>
                                            <p:cond delay="0"/>
                                          </p:stCondLst>
                                        </p:cTn>
                                        <p:tgtEl>
                                          <p:spTgt spid="208"/>
                                        </p:tgtEl>
                                        <p:attrNameLst>
                                          <p:attrName>style.visibility</p:attrName>
                                        </p:attrNameLst>
                                      </p:cBhvr>
                                      <p:to>
                                        <p:strVal val="visible"/>
                                      </p:to>
                                    </p:set>
                                    <p:animEffect transition="in" filter="fade">
                                      <p:cBhvr>
                                        <p:cTn id="379" dur="1000"/>
                                        <p:tgtEl>
                                          <p:spTgt spid="208"/>
                                        </p:tgtEl>
                                      </p:cBhvr>
                                    </p:animEffect>
                                  </p:childTnLst>
                                </p:cTn>
                              </p:par>
                              <p:par>
                                <p:cTn id="380" presetID="10" presetClass="entr" presetSubtype="0" fill="hold" nodeType="withEffect">
                                  <p:stCondLst>
                                    <p:cond delay="0"/>
                                  </p:stCondLst>
                                  <p:childTnLst>
                                    <p:set>
                                      <p:cBhvr>
                                        <p:cTn id="381" dur="1" fill="hold">
                                          <p:stCondLst>
                                            <p:cond delay="0"/>
                                          </p:stCondLst>
                                        </p:cTn>
                                        <p:tgtEl>
                                          <p:spTgt spid="209"/>
                                        </p:tgtEl>
                                        <p:attrNameLst>
                                          <p:attrName>style.visibility</p:attrName>
                                        </p:attrNameLst>
                                      </p:cBhvr>
                                      <p:to>
                                        <p:strVal val="visible"/>
                                      </p:to>
                                    </p:set>
                                    <p:animEffect transition="in" filter="fade">
                                      <p:cBhvr>
                                        <p:cTn id="382" dur="1000"/>
                                        <p:tgtEl>
                                          <p:spTgt spid="209"/>
                                        </p:tgtEl>
                                      </p:cBhvr>
                                    </p:animEffect>
                                  </p:childTnLst>
                                </p:cTn>
                              </p:par>
                              <p:par>
                                <p:cTn id="383" presetID="10" presetClass="entr" presetSubtype="0" fill="hold" nodeType="withEffect">
                                  <p:stCondLst>
                                    <p:cond delay="0"/>
                                  </p:stCondLst>
                                  <p:childTnLst>
                                    <p:set>
                                      <p:cBhvr>
                                        <p:cTn id="384" dur="1" fill="hold">
                                          <p:stCondLst>
                                            <p:cond delay="0"/>
                                          </p:stCondLst>
                                        </p:cTn>
                                        <p:tgtEl>
                                          <p:spTgt spid="210"/>
                                        </p:tgtEl>
                                        <p:attrNameLst>
                                          <p:attrName>style.visibility</p:attrName>
                                        </p:attrNameLst>
                                      </p:cBhvr>
                                      <p:to>
                                        <p:strVal val="visible"/>
                                      </p:to>
                                    </p:set>
                                    <p:animEffect transition="in" filter="fade">
                                      <p:cBhvr>
                                        <p:cTn id="385" dur="1000"/>
                                        <p:tgtEl>
                                          <p:spTgt spid="210"/>
                                        </p:tgtEl>
                                      </p:cBhvr>
                                    </p:animEffect>
                                  </p:childTnLst>
                                </p:cTn>
                              </p:par>
                              <p:par>
                                <p:cTn id="386" presetID="10" presetClass="entr" presetSubtype="0" fill="hold" nodeType="withEffect">
                                  <p:stCondLst>
                                    <p:cond delay="0"/>
                                  </p:stCondLst>
                                  <p:childTnLst>
                                    <p:set>
                                      <p:cBhvr>
                                        <p:cTn id="387" dur="1" fill="hold">
                                          <p:stCondLst>
                                            <p:cond delay="0"/>
                                          </p:stCondLst>
                                        </p:cTn>
                                        <p:tgtEl>
                                          <p:spTgt spid="211"/>
                                        </p:tgtEl>
                                        <p:attrNameLst>
                                          <p:attrName>style.visibility</p:attrName>
                                        </p:attrNameLst>
                                      </p:cBhvr>
                                      <p:to>
                                        <p:strVal val="visible"/>
                                      </p:to>
                                    </p:set>
                                    <p:animEffect transition="in" filter="fade">
                                      <p:cBhvr>
                                        <p:cTn id="388" dur="1000"/>
                                        <p:tgtEl>
                                          <p:spTgt spid="211"/>
                                        </p:tgtEl>
                                      </p:cBhvr>
                                    </p:animEffect>
                                  </p:childTnLst>
                                </p:cTn>
                              </p:par>
                              <p:par>
                                <p:cTn id="389" presetID="10" presetClass="entr" presetSubtype="0" fill="hold" nodeType="withEffect">
                                  <p:stCondLst>
                                    <p:cond delay="0"/>
                                  </p:stCondLst>
                                  <p:childTnLst>
                                    <p:set>
                                      <p:cBhvr>
                                        <p:cTn id="390" dur="1" fill="hold">
                                          <p:stCondLst>
                                            <p:cond delay="0"/>
                                          </p:stCondLst>
                                        </p:cTn>
                                        <p:tgtEl>
                                          <p:spTgt spid="212"/>
                                        </p:tgtEl>
                                        <p:attrNameLst>
                                          <p:attrName>style.visibility</p:attrName>
                                        </p:attrNameLst>
                                      </p:cBhvr>
                                      <p:to>
                                        <p:strVal val="visible"/>
                                      </p:to>
                                    </p:set>
                                    <p:animEffect transition="in" filter="fade">
                                      <p:cBhvr>
                                        <p:cTn id="391" dur="1000"/>
                                        <p:tgtEl>
                                          <p:spTgt spid="212"/>
                                        </p:tgtEl>
                                      </p:cBhvr>
                                    </p:animEffect>
                                  </p:childTnLst>
                                </p:cTn>
                              </p:par>
                              <p:par>
                                <p:cTn id="392" presetID="10" presetClass="entr" presetSubtype="0" fill="hold" nodeType="withEffect">
                                  <p:stCondLst>
                                    <p:cond delay="0"/>
                                  </p:stCondLst>
                                  <p:childTnLst>
                                    <p:set>
                                      <p:cBhvr>
                                        <p:cTn id="393" dur="1" fill="hold">
                                          <p:stCondLst>
                                            <p:cond delay="0"/>
                                          </p:stCondLst>
                                        </p:cTn>
                                        <p:tgtEl>
                                          <p:spTgt spid="213"/>
                                        </p:tgtEl>
                                        <p:attrNameLst>
                                          <p:attrName>style.visibility</p:attrName>
                                        </p:attrNameLst>
                                      </p:cBhvr>
                                      <p:to>
                                        <p:strVal val="visible"/>
                                      </p:to>
                                    </p:set>
                                    <p:animEffect transition="in" filter="fade">
                                      <p:cBhvr>
                                        <p:cTn id="394" dur="1000"/>
                                        <p:tgtEl>
                                          <p:spTgt spid="213"/>
                                        </p:tgtEl>
                                      </p:cBhvr>
                                    </p:animEffect>
                                  </p:childTnLst>
                                </p:cTn>
                              </p:par>
                              <p:par>
                                <p:cTn id="395" presetID="10" presetClass="entr" presetSubtype="0" fill="hold" nodeType="withEffect">
                                  <p:stCondLst>
                                    <p:cond delay="0"/>
                                  </p:stCondLst>
                                  <p:childTnLst>
                                    <p:set>
                                      <p:cBhvr>
                                        <p:cTn id="396" dur="1" fill="hold">
                                          <p:stCondLst>
                                            <p:cond delay="0"/>
                                          </p:stCondLst>
                                        </p:cTn>
                                        <p:tgtEl>
                                          <p:spTgt spid="214"/>
                                        </p:tgtEl>
                                        <p:attrNameLst>
                                          <p:attrName>style.visibility</p:attrName>
                                        </p:attrNameLst>
                                      </p:cBhvr>
                                      <p:to>
                                        <p:strVal val="visible"/>
                                      </p:to>
                                    </p:set>
                                    <p:animEffect transition="in" filter="fade">
                                      <p:cBhvr>
                                        <p:cTn id="397" dur="1000"/>
                                        <p:tgtEl>
                                          <p:spTgt spid="214"/>
                                        </p:tgtEl>
                                      </p:cBhvr>
                                    </p:animEffect>
                                  </p:childTnLst>
                                </p:cTn>
                              </p:par>
                              <p:par>
                                <p:cTn id="398" presetID="10" presetClass="entr" presetSubtype="0" fill="hold" nodeType="withEffect">
                                  <p:stCondLst>
                                    <p:cond delay="0"/>
                                  </p:stCondLst>
                                  <p:childTnLst>
                                    <p:set>
                                      <p:cBhvr>
                                        <p:cTn id="399" dur="1" fill="hold">
                                          <p:stCondLst>
                                            <p:cond delay="0"/>
                                          </p:stCondLst>
                                        </p:cTn>
                                        <p:tgtEl>
                                          <p:spTgt spid="215"/>
                                        </p:tgtEl>
                                        <p:attrNameLst>
                                          <p:attrName>style.visibility</p:attrName>
                                        </p:attrNameLst>
                                      </p:cBhvr>
                                      <p:to>
                                        <p:strVal val="visible"/>
                                      </p:to>
                                    </p:set>
                                    <p:animEffect transition="in" filter="fade">
                                      <p:cBhvr>
                                        <p:cTn id="400" dur="1000"/>
                                        <p:tgtEl>
                                          <p:spTgt spid="215"/>
                                        </p:tgtEl>
                                      </p:cBhvr>
                                    </p:animEffect>
                                  </p:childTnLst>
                                </p:cTn>
                              </p:par>
                              <p:par>
                                <p:cTn id="401" presetID="10" presetClass="entr" presetSubtype="0" fill="hold" nodeType="withEffect">
                                  <p:stCondLst>
                                    <p:cond delay="0"/>
                                  </p:stCondLst>
                                  <p:childTnLst>
                                    <p:set>
                                      <p:cBhvr>
                                        <p:cTn id="402" dur="1" fill="hold">
                                          <p:stCondLst>
                                            <p:cond delay="0"/>
                                          </p:stCondLst>
                                        </p:cTn>
                                        <p:tgtEl>
                                          <p:spTgt spid="216"/>
                                        </p:tgtEl>
                                        <p:attrNameLst>
                                          <p:attrName>style.visibility</p:attrName>
                                        </p:attrNameLst>
                                      </p:cBhvr>
                                      <p:to>
                                        <p:strVal val="visible"/>
                                      </p:to>
                                    </p:set>
                                    <p:animEffect transition="in" filter="fade">
                                      <p:cBhvr>
                                        <p:cTn id="403" dur="1000"/>
                                        <p:tgtEl>
                                          <p:spTgt spid="216"/>
                                        </p:tgtEl>
                                      </p:cBhvr>
                                    </p:animEffect>
                                  </p:childTnLst>
                                </p:cTn>
                              </p:par>
                              <p:par>
                                <p:cTn id="404" presetID="10" presetClass="entr" presetSubtype="0" fill="hold" nodeType="withEffect">
                                  <p:stCondLst>
                                    <p:cond delay="0"/>
                                  </p:stCondLst>
                                  <p:childTnLst>
                                    <p:set>
                                      <p:cBhvr>
                                        <p:cTn id="405" dur="1" fill="hold">
                                          <p:stCondLst>
                                            <p:cond delay="0"/>
                                          </p:stCondLst>
                                        </p:cTn>
                                        <p:tgtEl>
                                          <p:spTgt spid="217"/>
                                        </p:tgtEl>
                                        <p:attrNameLst>
                                          <p:attrName>style.visibility</p:attrName>
                                        </p:attrNameLst>
                                      </p:cBhvr>
                                      <p:to>
                                        <p:strVal val="visible"/>
                                      </p:to>
                                    </p:set>
                                    <p:animEffect transition="in" filter="fade">
                                      <p:cBhvr>
                                        <p:cTn id="406" dur="1000"/>
                                        <p:tgtEl>
                                          <p:spTgt spid="217"/>
                                        </p:tgtEl>
                                      </p:cBhvr>
                                    </p:animEffect>
                                  </p:childTnLst>
                                </p:cTn>
                              </p:par>
                              <p:par>
                                <p:cTn id="407" presetID="10" presetClass="entr" presetSubtype="0" fill="hold" nodeType="withEffect">
                                  <p:stCondLst>
                                    <p:cond delay="0"/>
                                  </p:stCondLst>
                                  <p:childTnLst>
                                    <p:set>
                                      <p:cBhvr>
                                        <p:cTn id="408" dur="1" fill="hold">
                                          <p:stCondLst>
                                            <p:cond delay="0"/>
                                          </p:stCondLst>
                                        </p:cTn>
                                        <p:tgtEl>
                                          <p:spTgt spid="218"/>
                                        </p:tgtEl>
                                        <p:attrNameLst>
                                          <p:attrName>style.visibility</p:attrName>
                                        </p:attrNameLst>
                                      </p:cBhvr>
                                      <p:to>
                                        <p:strVal val="visible"/>
                                      </p:to>
                                    </p:set>
                                    <p:animEffect transition="in" filter="fade">
                                      <p:cBhvr>
                                        <p:cTn id="409" dur="1000"/>
                                        <p:tgtEl>
                                          <p:spTgt spid="218"/>
                                        </p:tgtEl>
                                      </p:cBhvr>
                                    </p:animEffect>
                                  </p:childTnLst>
                                </p:cTn>
                              </p:par>
                              <p:par>
                                <p:cTn id="410" presetID="10" presetClass="entr" presetSubtype="0" fill="hold" nodeType="withEffect">
                                  <p:stCondLst>
                                    <p:cond delay="0"/>
                                  </p:stCondLst>
                                  <p:childTnLst>
                                    <p:set>
                                      <p:cBhvr>
                                        <p:cTn id="411" dur="1" fill="hold">
                                          <p:stCondLst>
                                            <p:cond delay="0"/>
                                          </p:stCondLst>
                                        </p:cTn>
                                        <p:tgtEl>
                                          <p:spTgt spid="219"/>
                                        </p:tgtEl>
                                        <p:attrNameLst>
                                          <p:attrName>style.visibility</p:attrName>
                                        </p:attrNameLst>
                                      </p:cBhvr>
                                      <p:to>
                                        <p:strVal val="visible"/>
                                      </p:to>
                                    </p:set>
                                    <p:animEffect transition="in" filter="fade">
                                      <p:cBhvr>
                                        <p:cTn id="412" dur="1000"/>
                                        <p:tgtEl>
                                          <p:spTgt spid="219"/>
                                        </p:tgtEl>
                                      </p:cBhvr>
                                    </p:animEffect>
                                  </p:childTnLst>
                                </p:cTn>
                              </p:par>
                              <p:par>
                                <p:cTn id="413" presetID="10" presetClass="entr" presetSubtype="0" fill="hold" nodeType="withEffect">
                                  <p:stCondLst>
                                    <p:cond delay="0"/>
                                  </p:stCondLst>
                                  <p:childTnLst>
                                    <p:set>
                                      <p:cBhvr>
                                        <p:cTn id="414" dur="1" fill="hold">
                                          <p:stCondLst>
                                            <p:cond delay="0"/>
                                          </p:stCondLst>
                                        </p:cTn>
                                        <p:tgtEl>
                                          <p:spTgt spid="220"/>
                                        </p:tgtEl>
                                        <p:attrNameLst>
                                          <p:attrName>style.visibility</p:attrName>
                                        </p:attrNameLst>
                                      </p:cBhvr>
                                      <p:to>
                                        <p:strVal val="visible"/>
                                      </p:to>
                                    </p:set>
                                    <p:animEffect transition="in" filter="fade">
                                      <p:cBhvr>
                                        <p:cTn id="415" dur="1000"/>
                                        <p:tgtEl>
                                          <p:spTgt spid="220"/>
                                        </p:tgtEl>
                                      </p:cBhvr>
                                    </p:animEffect>
                                  </p:childTnLst>
                                </p:cTn>
                              </p:par>
                              <p:par>
                                <p:cTn id="416" presetID="10" presetClass="entr" presetSubtype="0" fill="hold" nodeType="withEffect">
                                  <p:stCondLst>
                                    <p:cond delay="0"/>
                                  </p:stCondLst>
                                  <p:childTnLst>
                                    <p:set>
                                      <p:cBhvr>
                                        <p:cTn id="417" dur="1" fill="hold">
                                          <p:stCondLst>
                                            <p:cond delay="0"/>
                                          </p:stCondLst>
                                        </p:cTn>
                                        <p:tgtEl>
                                          <p:spTgt spid="221"/>
                                        </p:tgtEl>
                                        <p:attrNameLst>
                                          <p:attrName>style.visibility</p:attrName>
                                        </p:attrNameLst>
                                      </p:cBhvr>
                                      <p:to>
                                        <p:strVal val="visible"/>
                                      </p:to>
                                    </p:set>
                                    <p:animEffect transition="in" filter="fade">
                                      <p:cBhvr>
                                        <p:cTn id="418" dur="1000"/>
                                        <p:tgtEl>
                                          <p:spTgt spid="221"/>
                                        </p:tgtEl>
                                      </p:cBhvr>
                                    </p:animEffect>
                                  </p:childTnLst>
                                </p:cTn>
                              </p:par>
                              <p:par>
                                <p:cTn id="419" presetID="10" presetClass="entr" presetSubtype="0" fill="hold" nodeType="withEffect">
                                  <p:stCondLst>
                                    <p:cond delay="0"/>
                                  </p:stCondLst>
                                  <p:childTnLst>
                                    <p:set>
                                      <p:cBhvr>
                                        <p:cTn id="420" dur="1" fill="hold">
                                          <p:stCondLst>
                                            <p:cond delay="0"/>
                                          </p:stCondLst>
                                        </p:cTn>
                                        <p:tgtEl>
                                          <p:spTgt spid="222"/>
                                        </p:tgtEl>
                                        <p:attrNameLst>
                                          <p:attrName>style.visibility</p:attrName>
                                        </p:attrNameLst>
                                      </p:cBhvr>
                                      <p:to>
                                        <p:strVal val="visible"/>
                                      </p:to>
                                    </p:set>
                                    <p:animEffect transition="in" filter="fade">
                                      <p:cBhvr>
                                        <p:cTn id="421" dur="1000"/>
                                        <p:tgtEl>
                                          <p:spTgt spid="222"/>
                                        </p:tgtEl>
                                      </p:cBhvr>
                                    </p:animEffect>
                                  </p:childTnLst>
                                </p:cTn>
                              </p:par>
                              <p:par>
                                <p:cTn id="422" presetID="10" presetClass="entr" presetSubtype="0" fill="hold" nodeType="withEffect">
                                  <p:stCondLst>
                                    <p:cond delay="0"/>
                                  </p:stCondLst>
                                  <p:childTnLst>
                                    <p:set>
                                      <p:cBhvr>
                                        <p:cTn id="423" dur="1" fill="hold">
                                          <p:stCondLst>
                                            <p:cond delay="0"/>
                                          </p:stCondLst>
                                        </p:cTn>
                                        <p:tgtEl>
                                          <p:spTgt spid="223"/>
                                        </p:tgtEl>
                                        <p:attrNameLst>
                                          <p:attrName>style.visibility</p:attrName>
                                        </p:attrNameLst>
                                      </p:cBhvr>
                                      <p:to>
                                        <p:strVal val="visible"/>
                                      </p:to>
                                    </p:set>
                                    <p:animEffect transition="in" filter="fade">
                                      <p:cBhvr>
                                        <p:cTn id="424" dur="1000"/>
                                        <p:tgtEl>
                                          <p:spTgt spid="223"/>
                                        </p:tgtEl>
                                      </p:cBhvr>
                                    </p:animEffect>
                                  </p:childTnLst>
                                </p:cTn>
                              </p:par>
                              <p:par>
                                <p:cTn id="425" presetID="10" presetClass="entr" presetSubtype="0" fill="hold" nodeType="withEffect">
                                  <p:stCondLst>
                                    <p:cond delay="0"/>
                                  </p:stCondLst>
                                  <p:childTnLst>
                                    <p:set>
                                      <p:cBhvr>
                                        <p:cTn id="426" dur="1" fill="hold">
                                          <p:stCondLst>
                                            <p:cond delay="0"/>
                                          </p:stCondLst>
                                        </p:cTn>
                                        <p:tgtEl>
                                          <p:spTgt spid="224"/>
                                        </p:tgtEl>
                                        <p:attrNameLst>
                                          <p:attrName>style.visibility</p:attrName>
                                        </p:attrNameLst>
                                      </p:cBhvr>
                                      <p:to>
                                        <p:strVal val="visible"/>
                                      </p:to>
                                    </p:set>
                                    <p:animEffect transition="in" filter="fade">
                                      <p:cBhvr>
                                        <p:cTn id="427" dur="1000"/>
                                        <p:tgtEl>
                                          <p:spTgt spid="224"/>
                                        </p:tgtEl>
                                      </p:cBhvr>
                                    </p:animEffect>
                                  </p:childTnLst>
                                </p:cTn>
                              </p:par>
                              <p:par>
                                <p:cTn id="428" presetID="10" presetClass="entr" presetSubtype="0" fill="hold" nodeType="withEffect">
                                  <p:stCondLst>
                                    <p:cond delay="0"/>
                                  </p:stCondLst>
                                  <p:childTnLst>
                                    <p:set>
                                      <p:cBhvr>
                                        <p:cTn id="429" dur="1" fill="hold">
                                          <p:stCondLst>
                                            <p:cond delay="0"/>
                                          </p:stCondLst>
                                        </p:cTn>
                                        <p:tgtEl>
                                          <p:spTgt spid="225"/>
                                        </p:tgtEl>
                                        <p:attrNameLst>
                                          <p:attrName>style.visibility</p:attrName>
                                        </p:attrNameLst>
                                      </p:cBhvr>
                                      <p:to>
                                        <p:strVal val="visible"/>
                                      </p:to>
                                    </p:set>
                                    <p:animEffect transition="in" filter="fade">
                                      <p:cBhvr>
                                        <p:cTn id="430" dur="1000"/>
                                        <p:tgtEl>
                                          <p:spTgt spid="225"/>
                                        </p:tgtEl>
                                      </p:cBhvr>
                                    </p:animEffect>
                                  </p:childTnLst>
                                </p:cTn>
                              </p:par>
                              <p:par>
                                <p:cTn id="431" presetID="10" presetClass="entr" presetSubtype="0" fill="hold" nodeType="withEffect">
                                  <p:stCondLst>
                                    <p:cond delay="0"/>
                                  </p:stCondLst>
                                  <p:childTnLst>
                                    <p:set>
                                      <p:cBhvr>
                                        <p:cTn id="432" dur="1" fill="hold">
                                          <p:stCondLst>
                                            <p:cond delay="0"/>
                                          </p:stCondLst>
                                        </p:cTn>
                                        <p:tgtEl>
                                          <p:spTgt spid="228"/>
                                        </p:tgtEl>
                                        <p:attrNameLst>
                                          <p:attrName>style.visibility</p:attrName>
                                        </p:attrNameLst>
                                      </p:cBhvr>
                                      <p:to>
                                        <p:strVal val="visible"/>
                                      </p:to>
                                    </p:set>
                                    <p:animEffect transition="in" filter="fade">
                                      <p:cBhvr>
                                        <p:cTn id="433" dur="1000"/>
                                        <p:tgtEl>
                                          <p:spTgt spid="228"/>
                                        </p:tgtEl>
                                      </p:cBhvr>
                                    </p:animEffect>
                                  </p:childTnLst>
                                </p:cTn>
                              </p:par>
                              <p:par>
                                <p:cTn id="434" presetID="10" presetClass="entr" presetSubtype="0" fill="hold" nodeType="withEffect">
                                  <p:stCondLst>
                                    <p:cond delay="0"/>
                                  </p:stCondLst>
                                  <p:childTnLst>
                                    <p:set>
                                      <p:cBhvr>
                                        <p:cTn id="435" dur="1" fill="hold">
                                          <p:stCondLst>
                                            <p:cond delay="0"/>
                                          </p:stCondLst>
                                        </p:cTn>
                                        <p:tgtEl>
                                          <p:spTgt spid="229"/>
                                        </p:tgtEl>
                                        <p:attrNameLst>
                                          <p:attrName>style.visibility</p:attrName>
                                        </p:attrNameLst>
                                      </p:cBhvr>
                                      <p:to>
                                        <p:strVal val="visible"/>
                                      </p:to>
                                    </p:set>
                                    <p:animEffect transition="in" filter="fade">
                                      <p:cBhvr>
                                        <p:cTn id="436" dur="1000"/>
                                        <p:tgtEl>
                                          <p:spTgt spid="229"/>
                                        </p:tgtEl>
                                      </p:cBhvr>
                                    </p:animEffect>
                                  </p:childTnLst>
                                </p:cTn>
                              </p:par>
                              <p:par>
                                <p:cTn id="437" presetID="10" presetClass="entr" presetSubtype="0" fill="hold" nodeType="withEffect">
                                  <p:stCondLst>
                                    <p:cond delay="0"/>
                                  </p:stCondLst>
                                  <p:childTnLst>
                                    <p:set>
                                      <p:cBhvr>
                                        <p:cTn id="438" dur="1" fill="hold">
                                          <p:stCondLst>
                                            <p:cond delay="0"/>
                                          </p:stCondLst>
                                        </p:cTn>
                                        <p:tgtEl>
                                          <p:spTgt spid="230"/>
                                        </p:tgtEl>
                                        <p:attrNameLst>
                                          <p:attrName>style.visibility</p:attrName>
                                        </p:attrNameLst>
                                      </p:cBhvr>
                                      <p:to>
                                        <p:strVal val="visible"/>
                                      </p:to>
                                    </p:set>
                                    <p:animEffect transition="in" filter="fade">
                                      <p:cBhvr>
                                        <p:cTn id="439" dur="1000"/>
                                        <p:tgtEl>
                                          <p:spTgt spid="230"/>
                                        </p:tgtEl>
                                      </p:cBhvr>
                                    </p:animEffect>
                                  </p:childTnLst>
                                </p:cTn>
                              </p:par>
                              <p:par>
                                <p:cTn id="440" presetID="10" presetClass="entr" presetSubtype="0" fill="hold" nodeType="withEffect">
                                  <p:stCondLst>
                                    <p:cond delay="0"/>
                                  </p:stCondLst>
                                  <p:childTnLst>
                                    <p:set>
                                      <p:cBhvr>
                                        <p:cTn id="441" dur="1" fill="hold">
                                          <p:stCondLst>
                                            <p:cond delay="0"/>
                                          </p:stCondLst>
                                        </p:cTn>
                                        <p:tgtEl>
                                          <p:spTgt spid="231"/>
                                        </p:tgtEl>
                                        <p:attrNameLst>
                                          <p:attrName>style.visibility</p:attrName>
                                        </p:attrNameLst>
                                      </p:cBhvr>
                                      <p:to>
                                        <p:strVal val="visible"/>
                                      </p:to>
                                    </p:set>
                                    <p:animEffect transition="in" filter="fade">
                                      <p:cBhvr>
                                        <p:cTn id="442" dur="1000"/>
                                        <p:tgtEl>
                                          <p:spTgt spid="231"/>
                                        </p:tgtEl>
                                      </p:cBhvr>
                                    </p:animEffect>
                                  </p:childTnLst>
                                </p:cTn>
                              </p:par>
                              <p:par>
                                <p:cTn id="443" presetID="10" presetClass="entr" presetSubtype="0" fill="hold" nodeType="withEffect">
                                  <p:stCondLst>
                                    <p:cond delay="0"/>
                                  </p:stCondLst>
                                  <p:childTnLst>
                                    <p:set>
                                      <p:cBhvr>
                                        <p:cTn id="444" dur="1" fill="hold">
                                          <p:stCondLst>
                                            <p:cond delay="0"/>
                                          </p:stCondLst>
                                        </p:cTn>
                                        <p:tgtEl>
                                          <p:spTgt spid="232"/>
                                        </p:tgtEl>
                                        <p:attrNameLst>
                                          <p:attrName>style.visibility</p:attrName>
                                        </p:attrNameLst>
                                      </p:cBhvr>
                                      <p:to>
                                        <p:strVal val="visible"/>
                                      </p:to>
                                    </p:set>
                                    <p:animEffect transition="in" filter="fade">
                                      <p:cBhvr>
                                        <p:cTn id="445" dur="1000"/>
                                        <p:tgtEl>
                                          <p:spTgt spid="232"/>
                                        </p:tgtEl>
                                      </p:cBhvr>
                                    </p:animEffect>
                                  </p:childTnLst>
                                </p:cTn>
                              </p:par>
                              <p:par>
                                <p:cTn id="446" presetID="10" presetClass="entr" presetSubtype="0" fill="hold" nodeType="withEffect">
                                  <p:stCondLst>
                                    <p:cond delay="0"/>
                                  </p:stCondLst>
                                  <p:childTnLst>
                                    <p:set>
                                      <p:cBhvr>
                                        <p:cTn id="447" dur="1" fill="hold">
                                          <p:stCondLst>
                                            <p:cond delay="0"/>
                                          </p:stCondLst>
                                        </p:cTn>
                                        <p:tgtEl>
                                          <p:spTgt spid="233"/>
                                        </p:tgtEl>
                                        <p:attrNameLst>
                                          <p:attrName>style.visibility</p:attrName>
                                        </p:attrNameLst>
                                      </p:cBhvr>
                                      <p:to>
                                        <p:strVal val="visible"/>
                                      </p:to>
                                    </p:set>
                                    <p:animEffect transition="in" filter="fade">
                                      <p:cBhvr>
                                        <p:cTn id="448" dur="1000"/>
                                        <p:tgtEl>
                                          <p:spTgt spid="233"/>
                                        </p:tgtEl>
                                      </p:cBhvr>
                                    </p:animEffect>
                                  </p:childTnLst>
                                </p:cTn>
                              </p:par>
                              <p:par>
                                <p:cTn id="449" presetID="10" presetClass="entr" presetSubtype="0" fill="hold" nodeType="withEffect">
                                  <p:stCondLst>
                                    <p:cond delay="0"/>
                                  </p:stCondLst>
                                  <p:childTnLst>
                                    <p:set>
                                      <p:cBhvr>
                                        <p:cTn id="450" dur="1" fill="hold">
                                          <p:stCondLst>
                                            <p:cond delay="0"/>
                                          </p:stCondLst>
                                        </p:cTn>
                                        <p:tgtEl>
                                          <p:spTgt spid="234"/>
                                        </p:tgtEl>
                                        <p:attrNameLst>
                                          <p:attrName>style.visibility</p:attrName>
                                        </p:attrNameLst>
                                      </p:cBhvr>
                                      <p:to>
                                        <p:strVal val="visible"/>
                                      </p:to>
                                    </p:set>
                                    <p:animEffect transition="in" filter="fade">
                                      <p:cBhvr>
                                        <p:cTn id="451" dur="1000"/>
                                        <p:tgtEl>
                                          <p:spTgt spid="234"/>
                                        </p:tgtEl>
                                      </p:cBhvr>
                                    </p:animEffect>
                                  </p:childTnLst>
                                </p:cTn>
                              </p:par>
                              <p:par>
                                <p:cTn id="452" presetID="10" presetClass="entr" presetSubtype="0" fill="hold" nodeType="withEffect">
                                  <p:stCondLst>
                                    <p:cond delay="0"/>
                                  </p:stCondLst>
                                  <p:childTnLst>
                                    <p:set>
                                      <p:cBhvr>
                                        <p:cTn id="453" dur="1" fill="hold">
                                          <p:stCondLst>
                                            <p:cond delay="0"/>
                                          </p:stCondLst>
                                        </p:cTn>
                                        <p:tgtEl>
                                          <p:spTgt spid="235"/>
                                        </p:tgtEl>
                                        <p:attrNameLst>
                                          <p:attrName>style.visibility</p:attrName>
                                        </p:attrNameLst>
                                      </p:cBhvr>
                                      <p:to>
                                        <p:strVal val="visible"/>
                                      </p:to>
                                    </p:set>
                                    <p:animEffect transition="in" filter="fade">
                                      <p:cBhvr>
                                        <p:cTn id="454" dur="1000"/>
                                        <p:tgtEl>
                                          <p:spTgt spid="235"/>
                                        </p:tgtEl>
                                      </p:cBhvr>
                                    </p:animEffect>
                                  </p:childTnLst>
                                </p:cTn>
                              </p:par>
                              <p:par>
                                <p:cTn id="455" presetID="10" presetClass="entr" presetSubtype="0" fill="hold" nodeType="withEffect">
                                  <p:stCondLst>
                                    <p:cond delay="0"/>
                                  </p:stCondLst>
                                  <p:childTnLst>
                                    <p:set>
                                      <p:cBhvr>
                                        <p:cTn id="456" dur="1" fill="hold">
                                          <p:stCondLst>
                                            <p:cond delay="0"/>
                                          </p:stCondLst>
                                        </p:cTn>
                                        <p:tgtEl>
                                          <p:spTgt spid="236"/>
                                        </p:tgtEl>
                                        <p:attrNameLst>
                                          <p:attrName>style.visibility</p:attrName>
                                        </p:attrNameLst>
                                      </p:cBhvr>
                                      <p:to>
                                        <p:strVal val="visible"/>
                                      </p:to>
                                    </p:set>
                                    <p:animEffect transition="in" filter="fade">
                                      <p:cBhvr>
                                        <p:cTn id="457" dur="1000"/>
                                        <p:tgtEl>
                                          <p:spTgt spid="236"/>
                                        </p:tgtEl>
                                      </p:cBhvr>
                                    </p:animEffect>
                                  </p:childTnLst>
                                </p:cTn>
                              </p:par>
                              <p:par>
                                <p:cTn id="458" presetID="10" presetClass="entr" presetSubtype="0" fill="hold" nodeType="withEffect">
                                  <p:stCondLst>
                                    <p:cond delay="0"/>
                                  </p:stCondLst>
                                  <p:childTnLst>
                                    <p:set>
                                      <p:cBhvr>
                                        <p:cTn id="459" dur="1" fill="hold">
                                          <p:stCondLst>
                                            <p:cond delay="0"/>
                                          </p:stCondLst>
                                        </p:cTn>
                                        <p:tgtEl>
                                          <p:spTgt spid="237"/>
                                        </p:tgtEl>
                                        <p:attrNameLst>
                                          <p:attrName>style.visibility</p:attrName>
                                        </p:attrNameLst>
                                      </p:cBhvr>
                                      <p:to>
                                        <p:strVal val="visible"/>
                                      </p:to>
                                    </p:set>
                                    <p:animEffect transition="in" filter="fade">
                                      <p:cBhvr>
                                        <p:cTn id="460" dur="1000"/>
                                        <p:tgtEl>
                                          <p:spTgt spid="237"/>
                                        </p:tgtEl>
                                      </p:cBhvr>
                                    </p:animEffect>
                                  </p:childTnLst>
                                </p:cTn>
                              </p:par>
                              <p:par>
                                <p:cTn id="461" presetID="10" presetClass="entr" presetSubtype="0" fill="hold" nodeType="withEffect">
                                  <p:stCondLst>
                                    <p:cond delay="0"/>
                                  </p:stCondLst>
                                  <p:childTnLst>
                                    <p:set>
                                      <p:cBhvr>
                                        <p:cTn id="462" dur="1" fill="hold">
                                          <p:stCondLst>
                                            <p:cond delay="0"/>
                                          </p:stCondLst>
                                        </p:cTn>
                                        <p:tgtEl>
                                          <p:spTgt spid="238"/>
                                        </p:tgtEl>
                                        <p:attrNameLst>
                                          <p:attrName>style.visibility</p:attrName>
                                        </p:attrNameLst>
                                      </p:cBhvr>
                                      <p:to>
                                        <p:strVal val="visible"/>
                                      </p:to>
                                    </p:set>
                                    <p:animEffect transition="in" filter="fade">
                                      <p:cBhvr>
                                        <p:cTn id="463" dur="1000"/>
                                        <p:tgtEl>
                                          <p:spTgt spid="238"/>
                                        </p:tgtEl>
                                      </p:cBhvr>
                                    </p:animEffect>
                                  </p:childTnLst>
                                </p:cTn>
                              </p:par>
                              <p:par>
                                <p:cTn id="464" presetID="10" presetClass="entr" presetSubtype="0" fill="hold" nodeType="withEffect">
                                  <p:stCondLst>
                                    <p:cond delay="0"/>
                                  </p:stCondLst>
                                  <p:childTnLst>
                                    <p:set>
                                      <p:cBhvr>
                                        <p:cTn id="465" dur="1" fill="hold">
                                          <p:stCondLst>
                                            <p:cond delay="0"/>
                                          </p:stCondLst>
                                        </p:cTn>
                                        <p:tgtEl>
                                          <p:spTgt spid="239"/>
                                        </p:tgtEl>
                                        <p:attrNameLst>
                                          <p:attrName>style.visibility</p:attrName>
                                        </p:attrNameLst>
                                      </p:cBhvr>
                                      <p:to>
                                        <p:strVal val="visible"/>
                                      </p:to>
                                    </p:set>
                                    <p:animEffect transition="in" filter="fade">
                                      <p:cBhvr>
                                        <p:cTn id="466" dur="1000"/>
                                        <p:tgtEl>
                                          <p:spTgt spid="239"/>
                                        </p:tgtEl>
                                      </p:cBhvr>
                                    </p:animEffect>
                                  </p:childTnLst>
                                </p:cTn>
                              </p:par>
                              <p:par>
                                <p:cTn id="467" presetID="10" presetClass="entr" presetSubtype="0" fill="hold" nodeType="withEffect">
                                  <p:stCondLst>
                                    <p:cond delay="0"/>
                                  </p:stCondLst>
                                  <p:childTnLst>
                                    <p:set>
                                      <p:cBhvr>
                                        <p:cTn id="468" dur="1" fill="hold">
                                          <p:stCondLst>
                                            <p:cond delay="0"/>
                                          </p:stCondLst>
                                        </p:cTn>
                                        <p:tgtEl>
                                          <p:spTgt spid="240"/>
                                        </p:tgtEl>
                                        <p:attrNameLst>
                                          <p:attrName>style.visibility</p:attrName>
                                        </p:attrNameLst>
                                      </p:cBhvr>
                                      <p:to>
                                        <p:strVal val="visible"/>
                                      </p:to>
                                    </p:set>
                                    <p:animEffect transition="in" filter="fade">
                                      <p:cBhvr>
                                        <p:cTn id="469" dur="1000"/>
                                        <p:tgtEl>
                                          <p:spTgt spid="240"/>
                                        </p:tgtEl>
                                      </p:cBhvr>
                                    </p:animEffect>
                                  </p:childTnLst>
                                </p:cTn>
                              </p:par>
                              <p:par>
                                <p:cTn id="470" presetID="10" presetClass="entr" presetSubtype="0" fill="hold" nodeType="withEffect">
                                  <p:stCondLst>
                                    <p:cond delay="0"/>
                                  </p:stCondLst>
                                  <p:childTnLst>
                                    <p:set>
                                      <p:cBhvr>
                                        <p:cTn id="471" dur="1" fill="hold">
                                          <p:stCondLst>
                                            <p:cond delay="0"/>
                                          </p:stCondLst>
                                        </p:cTn>
                                        <p:tgtEl>
                                          <p:spTgt spid="241"/>
                                        </p:tgtEl>
                                        <p:attrNameLst>
                                          <p:attrName>style.visibility</p:attrName>
                                        </p:attrNameLst>
                                      </p:cBhvr>
                                      <p:to>
                                        <p:strVal val="visible"/>
                                      </p:to>
                                    </p:set>
                                    <p:animEffect transition="in" filter="fade">
                                      <p:cBhvr>
                                        <p:cTn id="472" dur="1000"/>
                                        <p:tgtEl>
                                          <p:spTgt spid="241"/>
                                        </p:tgtEl>
                                      </p:cBhvr>
                                    </p:animEffect>
                                  </p:childTnLst>
                                </p:cTn>
                              </p:par>
                              <p:par>
                                <p:cTn id="473" presetID="10" presetClass="entr" presetSubtype="0" fill="hold" nodeType="withEffect">
                                  <p:stCondLst>
                                    <p:cond delay="0"/>
                                  </p:stCondLst>
                                  <p:childTnLst>
                                    <p:set>
                                      <p:cBhvr>
                                        <p:cTn id="474" dur="1" fill="hold">
                                          <p:stCondLst>
                                            <p:cond delay="0"/>
                                          </p:stCondLst>
                                        </p:cTn>
                                        <p:tgtEl>
                                          <p:spTgt spid="242"/>
                                        </p:tgtEl>
                                        <p:attrNameLst>
                                          <p:attrName>style.visibility</p:attrName>
                                        </p:attrNameLst>
                                      </p:cBhvr>
                                      <p:to>
                                        <p:strVal val="visible"/>
                                      </p:to>
                                    </p:set>
                                    <p:animEffect transition="in" filter="fade">
                                      <p:cBhvr>
                                        <p:cTn id="475" dur="1000"/>
                                        <p:tgtEl>
                                          <p:spTgt spid="242"/>
                                        </p:tgtEl>
                                      </p:cBhvr>
                                    </p:animEffect>
                                  </p:childTnLst>
                                </p:cTn>
                              </p:par>
                              <p:par>
                                <p:cTn id="476" presetID="10" presetClass="entr" presetSubtype="0" fill="hold" nodeType="withEffect">
                                  <p:stCondLst>
                                    <p:cond delay="0"/>
                                  </p:stCondLst>
                                  <p:childTnLst>
                                    <p:set>
                                      <p:cBhvr>
                                        <p:cTn id="477" dur="1" fill="hold">
                                          <p:stCondLst>
                                            <p:cond delay="0"/>
                                          </p:stCondLst>
                                        </p:cTn>
                                        <p:tgtEl>
                                          <p:spTgt spid="243"/>
                                        </p:tgtEl>
                                        <p:attrNameLst>
                                          <p:attrName>style.visibility</p:attrName>
                                        </p:attrNameLst>
                                      </p:cBhvr>
                                      <p:to>
                                        <p:strVal val="visible"/>
                                      </p:to>
                                    </p:set>
                                    <p:animEffect transition="in" filter="fade">
                                      <p:cBhvr>
                                        <p:cTn id="478" dur="1000"/>
                                        <p:tgtEl>
                                          <p:spTgt spid="243"/>
                                        </p:tgtEl>
                                      </p:cBhvr>
                                    </p:animEffect>
                                  </p:childTnLst>
                                </p:cTn>
                              </p:par>
                              <p:par>
                                <p:cTn id="479" presetID="10" presetClass="entr" presetSubtype="0" fill="hold" nodeType="withEffect">
                                  <p:stCondLst>
                                    <p:cond delay="0"/>
                                  </p:stCondLst>
                                  <p:childTnLst>
                                    <p:set>
                                      <p:cBhvr>
                                        <p:cTn id="480" dur="1" fill="hold">
                                          <p:stCondLst>
                                            <p:cond delay="0"/>
                                          </p:stCondLst>
                                        </p:cTn>
                                        <p:tgtEl>
                                          <p:spTgt spid="244"/>
                                        </p:tgtEl>
                                        <p:attrNameLst>
                                          <p:attrName>style.visibility</p:attrName>
                                        </p:attrNameLst>
                                      </p:cBhvr>
                                      <p:to>
                                        <p:strVal val="visible"/>
                                      </p:to>
                                    </p:set>
                                    <p:animEffect transition="in" filter="fade">
                                      <p:cBhvr>
                                        <p:cTn id="481" dur="1000"/>
                                        <p:tgtEl>
                                          <p:spTgt spid="244"/>
                                        </p:tgtEl>
                                      </p:cBhvr>
                                    </p:animEffect>
                                  </p:childTnLst>
                                </p:cTn>
                              </p:par>
                              <p:par>
                                <p:cTn id="482" presetID="10" presetClass="entr" presetSubtype="0" fill="hold" nodeType="withEffect">
                                  <p:stCondLst>
                                    <p:cond delay="0"/>
                                  </p:stCondLst>
                                  <p:childTnLst>
                                    <p:set>
                                      <p:cBhvr>
                                        <p:cTn id="483" dur="1" fill="hold">
                                          <p:stCondLst>
                                            <p:cond delay="0"/>
                                          </p:stCondLst>
                                        </p:cTn>
                                        <p:tgtEl>
                                          <p:spTgt spid="245"/>
                                        </p:tgtEl>
                                        <p:attrNameLst>
                                          <p:attrName>style.visibility</p:attrName>
                                        </p:attrNameLst>
                                      </p:cBhvr>
                                      <p:to>
                                        <p:strVal val="visible"/>
                                      </p:to>
                                    </p:set>
                                    <p:animEffect transition="in" filter="fade">
                                      <p:cBhvr>
                                        <p:cTn id="484" dur="1000"/>
                                        <p:tgtEl>
                                          <p:spTgt spid="245"/>
                                        </p:tgtEl>
                                      </p:cBhvr>
                                    </p:animEffect>
                                  </p:childTnLst>
                                </p:cTn>
                              </p:par>
                              <p:par>
                                <p:cTn id="485" presetID="10" presetClass="entr" presetSubtype="0" fill="hold" nodeType="withEffect">
                                  <p:stCondLst>
                                    <p:cond delay="0"/>
                                  </p:stCondLst>
                                  <p:childTnLst>
                                    <p:set>
                                      <p:cBhvr>
                                        <p:cTn id="486" dur="1" fill="hold">
                                          <p:stCondLst>
                                            <p:cond delay="0"/>
                                          </p:stCondLst>
                                        </p:cTn>
                                        <p:tgtEl>
                                          <p:spTgt spid="246"/>
                                        </p:tgtEl>
                                        <p:attrNameLst>
                                          <p:attrName>style.visibility</p:attrName>
                                        </p:attrNameLst>
                                      </p:cBhvr>
                                      <p:to>
                                        <p:strVal val="visible"/>
                                      </p:to>
                                    </p:set>
                                    <p:animEffect transition="in" filter="fade">
                                      <p:cBhvr>
                                        <p:cTn id="487" dur="1000"/>
                                        <p:tgtEl>
                                          <p:spTgt spid="246"/>
                                        </p:tgtEl>
                                      </p:cBhvr>
                                    </p:animEffect>
                                  </p:childTnLst>
                                </p:cTn>
                              </p:par>
                              <p:par>
                                <p:cTn id="488" presetID="10" presetClass="entr" presetSubtype="0" fill="hold" nodeType="withEffect">
                                  <p:stCondLst>
                                    <p:cond delay="0"/>
                                  </p:stCondLst>
                                  <p:childTnLst>
                                    <p:set>
                                      <p:cBhvr>
                                        <p:cTn id="489" dur="1" fill="hold">
                                          <p:stCondLst>
                                            <p:cond delay="0"/>
                                          </p:stCondLst>
                                        </p:cTn>
                                        <p:tgtEl>
                                          <p:spTgt spid="247"/>
                                        </p:tgtEl>
                                        <p:attrNameLst>
                                          <p:attrName>style.visibility</p:attrName>
                                        </p:attrNameLst>
                                      </p:cBhvr>
                                      <p:to>
                                        <p:strVal val="visible"/>
                                      </p:to>
                                    </p:set>
                                    <p:animEffect transition="in" filter="fade">
                                      <p:cBhvr>
                                        <p:cTn id="490" dur="1000"/>
                                        <p:tgtEl>
                                          <p:spTgt spid="247"/>
                                        </p:tgtEl>
                                      </p:cBhvr>
                                    </p:animEffect>
                                  </p:childTnLst>
                                </p:cTn>
                              </p:par>
                              <p:par>
                                <p:cTn id="491" presetID="10" presetClass="entr" presetSubtype="0" fill="hold" nodeType="withEffect">
                                  <p:stCondLst>
                                    <p:cond delay="0"/>
                                  </p:stCondLst>
                                  <p:childTnLst>
                                    <p:set>
                                      <p:cBhvr>
                                        <p:cTn id="492" dur="1" fill="hold">
                                          <p:stCondLst>
                                            <p:cond delay="0"/>
                                          </p:stCondLst>
                                        </p:cTn>
                                        <p:tgtEl>
                                          <p:spTgt spid="248"/>
                                        </p:tgtEl>
                                        <p:attrNameLst>
                                          <p:attrName>style.visibility</p:attrName>
                                        </p:attrNameLst>
                                      </p:cBhvr>
                                      <p:to>
                                        <p:strVal val="visible"/>
                                      </p:to>
                                    </p:set>
                                    <p:animEffect transition="in" filter="fade">
                                      <p:cBhvr>
                                        <p:cTn id="493" dur="1000"/>
                                        <p:tgtEl>
                                          <p:spTgt spid="248"/>
                                        </p:tgtEl>
                                      </p:cBhvr>
                                    </p:animEffect>
                                  </p:childTnLst>
                                </p:cTn>
                              </p:par>
                              <p:par>
                                <p:cTn id="494" presetID="10" presetClass="entr" presetSubtype="0" fill="hold" nodeType="withEffect">
                                  <p:stCondLst>
                                    <p:cond delay="0"/>
                                  </p:stCondLst>
                                  <p:childTnLst>
                                    <p:set>
                                      <p:cBhvr>
                                        <p:cTn id="495" dur="1" fill="hold">
                                          <p:stCondLst>
                                            <p:cond delay="0"/>
                                          </p:stCondLst>
                                        </p:cTn>
                                        <p:tgtEl>
                                          <p:spTgt spid="249"/>
                                        </p:tgtEl>
                                        <p:attrNameLst>
                                          <p:attrName>style.visibility</p:attrName>
                                        </p:attrNameLst>
                                      </p:cBhvr>
                                      <p:to>
                                        <p:strVal val="visible"/>
                                      </p:to>
                                    </p:set>
                                    <p:animEffect transition="in" filter="fade">
                                      <p:cBhvr>
                                        <p:cTn id="496" dur="1000"/>
                                        <p:tgtEl>
                                          <p:spTgt spid="249"/>
                                        </p:tgtEl>
                                      </p:cBhvr>
                                    </p:animEffect>
                                  </p:childTnLst>
                                </p:cTn>
                              </p:par>
                              <p:par>
                                <p:cTn id="497" presetID="10" presetClass="entr" presetSubtype="0" fill="hold" nodeType="withEffect">
                                  <p:stCondLst>
                                    <p:cond delay="0"/>
                                  </p:stCondLst>
                                  <p:childTnLst>
                                    <p:set>
                                      <p:cBhvr>
                                        <p:cTn id="498" dur="1" fill="hold">
                                          <p:stCondLst>
                                            <p:cond delay="0"/>
                                          </p:stCondLst>
                                        </p:cTn>
                                        <p:tgtEl>
                                          <p:spTgt spid="250"/>
                                        </p:tgtEl>
                                        <p:attrNameLst>
                                          <p:attrName>style.visibility</p:attrName>
                                        </p:attrNameLst>
                                      </p:cBhvr>
                                      <p:to>
                                        <p:strVal val="visible"/>
                                      </p:to>
                                    </p:set>
                                    <p:animEffect transition="in" filter="fade">
                                      <p:cBhvr>
                                        <p:cTn id="499" dur="1000"/>
                                        <p:tgtEl>
                                          <p:spTgt spid="250"/>
                                        </p:tgtEl>
                                      </p:cBhvr>
                                    </p:animEffect>
                                  </p:childTnLst>
                                </p:cTn>
                              </p:par>
                              <p:par>
                                <p:cTn id="500" presetID="10" presetClass="entr" presetSubtype="0" fill="hold" nodeType="withEffect">
                                  <p:stCondLst>
                                    <p:cond delay="0"/>
                                  </p:stCondLst>
                                  <p:childTnLst>
                                    <p:set>
                                      <p:cBhvr>
                                        <p:cTn id="501" dur="1" fill="hold">
                                          <p:stCondLst>
                                            <p:cond delay="0"/>
                                          </p:stCondLst>
                                        </p:cTn>
                                        <p:tgtEl>
                                          <p:spTgt spid="251"/>
                                        </p:tgtEl>
                                        <p:attrNameLst>
                                          <p:attrName>style.visibility</p:attrName>
                                        </p:attrNameLst>
                                      </p:cBhvr>
                                      <p:to>
                                        <p:strVal val="visible"/>
                                      </p:to>
                                    </p:set>
                                    <p:animEffect transition="in" filter="fade">
                                      <p:cBhvr>
                                        <p:cTn id="502" dur="1000"/>
                                        <p:tgtEl>
                                          <p:spTgt spid="251"/>
                                        </p:tgtEl>
                                      </p:cBhvr>
                                    </p:animEffect>
                                  </p:childTnLst>
                                </p:cTn>
                              </p:par>
                              <p:par>
                                <p:cTn id="503" presetID="10" presetClass="entr" presetSubtype="0" fill="hold" nodeType="withEffect">
                                  <p:stCondLst>
                                    <p:cond delay="0"/>
                                  </p:stCondLst>
                                  <p:childTnLst>
                                    <p:set>
                                      <p:cBhvr>
                                        <p:cTn id="504" dur="1" fill="hold">
                                          <p:stCondLst>
                                            <p:cond delay="0"/>
                                          </p:stCondLst>
                                        </p:cTn>
                                        <p:tgtEl>
                                          <p:spTgt spid="252"/>
                                        </p:tgtEl>
                                        <p:attrNameLst>
                                          <p:attrName>style.visibility</p:attrName>
                                        </p:attrNameLst>
                                      </p:cBhvr>
                                      <p:to>
                                        <p:strVal val="visible"/>
                                      </p:to>
                                    </p:set>
                                    <p:animEffect transition="in" filter="fade">
                                      <p:cBhvr>
                                        <p:cTn id="505" dur="1000"/>
                                        <p:tgtEl>
                                          <p:spTgt spid="252"/>
                                        </p:tgtEl>
                                      </p:cBhvr>
                                    </p:animEffect>
                                  </p:childTnLst>
                                </p:cTn>
                              </p:par>
                              <p:par>
                                <p:cTn id="506" presetID="10" presetClass="entr" presetSubtype="0" fill="hold" nodeType="withEffect">
                                  <p:stCondLst>
                                    <p:cond delay="0"/>
                                  </p:stCondLst>
                                  <p:childTnLst>
                                    <p:set>
                                      <p:cBhvr>
                                        <p:cTn id="507" dur="1" fill="hold">
                                          <p:stCondLst>
                                            <p:cond delay="0"/>
                                          </p:stCondLst>
                                        </p:cTn>
                                        <p:tgtEl>
                                          <p:spTgt spid="253"/>
                                        </p:tgtEl>
                                        <p:attrNameLst>
                                          <p:attrName>style.visibility</p:attrName>
                                        </p:attrNameLst>
                                      </p:cBhvr>
                                      <p:to>
                                        <p:strVal val="visible"/>
                                      </p:to>
                                    </p:set>
                                    <p:animEffect transition="in" filter="fade">
                                      <p:cBhvr>
                                        <p:cTn id="508" dur="1000"/>
                                        <p:tgtEl>
                                          <p:spTgt spid="253"/>
                                        </p:tgtEl>
                                      </p:cBhvr>
                                    </p:animEffect>
                                  </p:childTnLst>
                                </p:cTn>
                              </p:par>
                              <p:par>
                                <p:cTn id="509" presetID="10" presetClass="entr" presetSubtype="0" fill="hold" nodeType="withEffect">
                                  <p:stCondLst>
                                    <p:cond delay="0"/>
                                  </p:stCondLst>
                                  <p:childTnLst>
                                    <p:set>
                                      <p:cBhvr>
                                        <p:cTn id="510" dur="1" fill="hold">
                                          <p:stCondLst>
                                            <p:cond delay="0"/>
                                          </p:stCondLst>
                                        </p:cTn>
                                        <p:tgtEl>
                                          <p:spTgt spid="254"/>
                                        </p:tgtEl>
                                        <p:attrNameLst>
                                          <p:attrName>style.visibility</p:attrName>
                                        </p:attrNameLst>
                                      </p:cBhvr>
                                      <p:to>
                                        <p:strVal val="visible"/>
                                      </p:to>
                                    </p:set>
                                    <p:animEffect transition="in" filter="fade">
                                      <p:cBhvr>
                                        <p:cTn id="511" dur="1000"/>
                                        <p:tgtEl>
                                          <p:spTgt spid="254"/>
                                        </p:tgtEl>
                                      </p:cBhvr>
                                    </p:animEffect>
                                  </p:childTnLst>
                                </p:cTn>
                              </p:par>
                              <p:par>
                                <p:cTn id="512" presetID="10" presetClass="entr" presetSubtype="0" fill="hold" nodeType="withEffect">
                                  <p:stCondLst>
                                    <p:cond delay="0"/>
                                  </p:stCondLst>
                                  <p:childTnLst>
                                    <p:set>
                                      <p:cBhvr>
                                        <p:cTn id="513" dur="1" fill="hold">
                                          <p:stCondLst>
                                            <p:cond delay="0"/>
                                          </p:stCondLst>
                                        </p:cTn>
                                        <p:tgtEl>
                                          <p:spTgt spid="255"/>
                                        </p:tgtEl>
                                        <p:attrNameLst>
                                          <p:attrName>style.visibility</p:attrName>
                                        </p:attrNameLst>
                                      </p:cBhvr>
                                      <p:to>
                                        <p:strVal val="visible"/>
                                      </p:to>
                                    </p:set>
                                    <p:animEffect transition="in" filter="fade">
                                      <p:cBhvr>
                                        <p:cTn id="514" dur="1000"/>
                                        <p:tgtEl>
                                          <p:spTgt spid="255"/>
                                        </p:tgtEl>
                                      </p:cBhvr>
                                    </p:animEffect>
                                  </p:childTnLst>
                                </p:cTn>
                              </p:par>
                              <p:par>
                                <p:cTn id="515" presetID="10" presetClass="entr" presetSubtype="0" fill="hold" nodeType="withEffect">
                                  <p:stCondLst>
                                    <p:cond delay="0"/>
                                  </p:stCondLst>
                                  <p:childTnLst>
                                    <p:set>
                                      <p:cBhvr>
                                        <p:cTn id="516" dur="1" fill="hold">
                                          <p:stCondLst>
                                            <p:cond delay="0"/>
                                          </p:stCondLst>
                                        </p:cTn>
                                        <p:tgtEl>
                                          <p:spTgt spid="256"/>
                                        </p:tgtEl>
                                        <p:attrNameLst>
                                          <p:attrName>style.visibility</p:attrName>
                                        </p:attrNameLst>
                                      </p:cBhvr>
                                      <p:to>
                                        <p:strVal val="visible"/>
                                      </p:to>
                                    </p:set>
                                    <p:animEffect transition="in" filter="fade">
                                      <p:cBhvr>
                                        <p:cTn id="517" dur="1000"/>
                                        <p:tgtEl>
                                          <p:spTgt spid="256"/>
                                        </p:tgtEl>
                                      </p:cBhvr>
                                    </p:animEffect>
                                  </p:childTnLst>
                                </p:cTn>
                              </p:par>
                              <p:par>
                                <p:cTn id="518" presetID="10" presetClass="entr" presetSubtype="0" fill="hold" nodeType="withEffect">
                                  <p:stCondLst>
                                    <p:cond delay="0"/>
                                  </p:stCondLst>
                                  <p:childTnLst>
                                    <p:set>
                                      <p:cBhvr>
                                        <p:cTn id="519" dur="1" fill="hold">
                                          <p:stCondLst>
                                            <p:cond delay="0"/>
                                          </p:stCondLst>
                                        </p:cTn>
                                        <p:tgtEl>
                                          <p:spTgt spid="257"/>
                                        </p:tgtEl>
                                        <p:attrNameLst>
                                          <p:attrName>style.visibility</p:attrName>
                                        </p:attrNameLst>
                                      </p:cBhvr>
                                      <p:to>
                                        <p:strVal val="visible"/>
                                      </p:to>
                                    </p:set>
                                    <p:animEffect transition="in" filter="fade">
                                      <p:cBhvr>
                                        <p:cTn id="520" dur="1000"/>
                                        <p:tgtEl>
                                          <p:spTgt spid="257"/>
                                        </p:tgtEl>
                                      </p:cBhvr>
                                    </p:animEffect>
                                  </p:childTnLst>
                                </p:cTn>
                              </p:par>
                              <p:par>
                                <p:cTn id="521" presetID="10" presetClass="entr" presetSubtype="0" fill="hold" nodeType="withEffect">
                                  <p:stCondLst>
                                    <p:cond delay="0"/>
                                  </p:stCondLst>
                                  <p:childTnLst>
                                    <p:set>
                                      <p:cBhvr>
                                        <p:cTn id="522" dur="1" fill="hold">
                                          <p:stCondLst>
                                            <p:cond delay="0"/>
                                          </p:stCondLst>
                                        </p:cTn>
                                        <p:tgtEl>
                                          <p:spTgt spid="258"/>
                                        </p:tgtEl>
                                        <p:attrNameLst>
                                          <p:attrName>style.visibility</p:attrName>
                                        </p:attrNameLst>
                                      </p:cBhvr>
                                      <p:to>
                                        <p:strVal val="visible"/>
                                      </p:to>
                                    </p:set>
                                    <p:animEffect transition="in" filter="fade">
                                      <p:cBhvr>
                                        <p:cTn id="523" dur="1000"/>
                                        <p:tgtEl>
                                          <p:spTgt spid="258"/>
                                        </p:tgtEl>
                                      </p:cBhvr>
                                    </p:animEffect>
                                  </p:childTnLst>
                                </p:cTn>
                              </p:par>
                              <p:par>
                                <p:cTn id="524" presetID="10" presetClass="entr" presetSubtype="0" fill="hold" nodeType="withEffect">
                                  <p:stCondLst>
                                    <p:cond delay="0"/>
                                  </p:stCondLst>
                                  <p:childTnLst>
                                    <p:set>
                                      <p:cBhvr>
                                        <p:cTn id="525" dur="1" fill="hold">
                                          <p:stCondLst>
                                            <p:cond delay="0"/>
                                          </p:stCondLst>
                                        </p:cTn>
                                        <p:tgtEl>
                                          <p:spTgt spid="259"/>
                                        </p:tgtEl>
                                        <p:attrNameLst>
                                          <p:attrName>style.visibility</p:attrName>
                                        </p:attrNameLst>
                                      </p:cBhvr>
                                      <p:to>
                                        <p:strVal val="visible"/>
                                      </p:to>
                                    </p:set>
                                    <p:animEffect transition="in" filter="fade">
                                      <p:cBhvr>
                                        <p:cTn id="526" dur="1000"/>
                                        <p:tgtEl>
                                          <p:spTgt spid="259"/>
                                        </p:tgtEl>
                                      </p:cBhvr>
                                    </p:animEffect>
                                  </p:childTnLst>
                                </p:cTn>
                              </p:par>
                              <p:par>
                                <p:cTn id="527" presetID="10" presetClass="entr" presetSubtype="0" fill="hold" nodeType="withEffect">
                                  <p:stCondLst>
                                    <p:cond delay="0"/>
                                  </p:stCondLst>
                                  <p:childTnLst>
                                    <p:set>
                                      <p:cBhvr>
                                        <p:cTn id="528" dur="1" fill="hold">
                                          <p:stCondLst>
                                            <p:cond delay="0"/>
                                          </p:stCondLst>
                                        </p:cTn>
                                        <p:tgtEl>
                                          <p:spTgt spid="260"/>
                                        </p:tgtEl>
                                        <p:attrNameLst>
                                          <p:attrName>style.visibility</p:attrName>
                                        </p:attrNameLst>
                                      </p:cBhvr>
                                      <p:to>
                                        <p:strVal val="visible"/>
                                      </p:to>
                                    </p:set>
                                    <p:animEffect transition="in" filter="fade">
                                      <p:cBhvr>
                                        <p:cTn id="529" dur="1000"/>
                                        <p:tgtEl>
                                          <p:spTgt spid="260"/>
                                        </p:tgtEl>
                                      </p:cBhvr>
                                    </p:animEffect>
                                  </p:childTnLst>
                                </p:cTn>
                              </p:par>
                              <p:par>
                                <p:cTn id="530" presetID="10" presetClass="entr" presetSubtype="0" fill="hold" nodeType="withEffect">
                                  <p:stCondLst>
                                    <p:cond delay="0"/>
                                  </p:stCondLst>
                                  <p:childTnLst>
                                    <p:set>
                                      <p:cBhvr>
                                        <p:cTn id="531" dur="1" fill="hold">
                                          <p:stCondLst>
                                            <p:cond delay="0"/>
                                          </p:stCondLst>
                                        </p:cTn>
                                        <p:tgtEl>
                                          <p:spTgt spid="261"/>
                                        </p:tgtEl>
                                        <p:attrNameLst>
                                          <p:attrName>style.visibility</p:attrName>
                                        </p:attrNameLst>
                                      </p:cBhvr>
                                      <p:to>
                                        <p:strVal val="visible"/>
                                      </p:to>
                                    </p:set>
                                    <p:animEffect transition="in" filter="fade">
                                      <p:cBhvr>
                                        <p:cTn id="532" dur="1000"/>
                                        <p:tgtEl>
                                          <p:spTgt spid="261"/>
                                        </p:tgtEl>
                                      </p:cBhvr>
                                    </p:animEffect>
                                  </p:childTnLst>
                                </p:cTn>
                              </p:par>
                              <p:par>
                                <p:cTn id="533" presetID="10" presetClass="entr" presetSubtype="0" fill="hold" nodeType="withEffect">
                                  <p:stCondLst>
                                    <p:cond delay="0"/>
                                  </p:stCondLst>
                                  <p:childTnLst>
                                    <p:set>
                                      <p:cBhvr>
                                        <p:cTn id="534" dur="1" fill="hold">
                                          <p:stCondLst>
                                            <p:cond delay="0"/>
                                          </p:stCondLst>
                                        </p:cTn>
                                        <p:tgtEl>
                                          <p:spTgt spid="262"/>
                                        </p:tgtEl>
                                        <p:attrNameLst>
                                          <p:attrName>style.visibility</p:attrName>
                                        </p:attrNameLst>
                                      </p:cBhvr>
                                      <p:to>
                                        <p:strVal val="visible"/>
                                      </p:to>
                                    </p:set>
                                    <p:animEffect transition="in" filter="fade">
                                      <p:cBhvr>
                                        <p:cTn id="535" dur="1000"/>
                                        <p:tgtEl>
                                          <p:spTgt spid="262"/>
                                        </p:tgtEl>
                                      </p:cBhvr>
                                    </p:animEffect>
                                  </p:childTnLst>
                                </p:cTn>
                              </p:par>
                              <p:par>
                                <p:cTn id="536" presetID="10" presetClass="entr" presetSubtype="0" fill="hold" nodeType="withEffect">
                                  <p:stCondLst>
                                    <p:cond delay="0"/>
                                  </p:stCondLst>
                                  <p:childTnLst>
                                    <p:set>
                                      <p:cBhvr>
                                        <p:cTn id="537" dur="1" fill="hold">
                                          <p:stCondLst>
                                            <p:cond delay="0"/>
                                          </p:stCondLst>
                                        </p:cTn>
                                        <p:tgtEl>
                                          <p:spTgt spid="263"/>
                                        </p:tgtEl>
                                        <p:attrNameLst>
                                          <p:attrName>style.visibility</p:attrName>
                                        </p:attrNameLst>
                                      </p:cBhvr>
                                      <p:to>
                                        <p:strVal val="visible"/>
                                      </p:to>
                                    </p:set>
                                    <p:animEffect transition="in" filter="fade">
                                      <p:cBhvr>
                                        <p:cTn id="538" dur="1000"/>
                                        <p:tgtEl>
                                          <p:spTgt spid="263"/>
                                        </p:tgtEl>
                                      </p:cBhvr>
                                    </p:animEffect>
                                  </p:childTnLst>
                                </p:cTn>
                              </p:par>
                              <p:par>
                                <p:cTn id="539" presetID="10" presetClass="entr" presetSubtype="0" fill="hold" nodeType="withEffect">
                                  <p:stCondLst>
                                    <p:cond delay="0"/>
                                  </p:stCondLst>
                                  <p:childTnLst>
                                    <p:set>
                                      <p:cBhvr>
                                        <p:cTn id="540" dur="1" fill="hold">
                                          <p:stCondLst>
                                            <p:cond delay="0"/>
                                          </p:stCondLst>
                                        </p:cTn>
                                        <p:tgtEl>
                                          <p:spTgt spid="267"/>
                                        </p:tgtEl>
                                        <p:attrNameLst>
                                          <p:attrName>style.visibility</p:attrName>
                                        </p:attrNameLst>
                                      </p:cBhvr>
                                      <p:to>
                                        <p:strVal val="visible"/>
                                      </p:to>
                                    </p:set>
                                    <p:animEffect transition="in" filter="fade">
                                      <p:cBhvr>
                                        <p:cTn id="541" dur="1000"/>
                                        <p:tgtEl>
                                          <p:spTgt spid="267"/>
                                        </p:tgtEl>
                                      </p:cBhvr>
                                    </p:animEffect>
                                  </p:childTnLst>
                                </p:cTn>
                              </p:par>
                              <p:par>
                                <p:cTn id="542" presetID="10" presetClass="entr" presetSubtype="0" fill="hold" nodeType="withEffect">
                                  <p:stCondLst>
                                    <p:cond delay="0"/>
                                  </p:stCondLst>
                                  <p:childTnLst>
                                    <p:set>
                                      <p:cBhvr>
                                        <p:cTn id="543" dur="1" fill="hold">
                                          <p:stCondLst>
                                            <p:cond delay="0"/>
                                          </p:stCondLst>
                                        </p:cTn>
                                        <p:tgtEl>
                                          <p:spTgt spid="271"/>
                                        </p:tgtEl>
                                        <p:attrNameLst>
                                          <p:attrName>style.visibility</p:attrName>
                                        </p:attrNameLst>
                                      </p:cBhvr>
                                      <p:to>
                                        <p:strVal val="visible"/>
                                      </p:to>
                                    </p:set>
                                    <p:animEffect transition="in" filter="fade">
                                      <p:cBhvr>
                                        <p:cTn id="544" dur="1000"/>
                                        <p:tgtEl>
                                          <p:spTgt spid="271"/>
                                        </p:tgtEl>
                                      </p:cBhvr>
                                    </p:animEffect>
                                  </p:childTnLst>
                                </p:cTn>
                              </p:par>
                              <p:par>
                                <p:cTn id="545" presetID="10" presetClass="entr" presetSubtype="0" fill="hold" nodeType="withEffect">
                                  <p:stCondLst>
                                    <p:cond delay="0"/>
                                  </p:stCondLst>
                                  <p:childTnLst>
                                    <p:set>
                                      <p:cBhvr>
                                        <p:cTn id="546" dur="1" fill="hold">
                                          <p:stCondLst>
                                            <p:cond delay="0"/>
                                          </p:stCondLst>
                                        </p:cTn>
                                        <p:tgtEl>
                                          <p:spTgt spid="275"/>
                                        </p:tgtEl>
                                        <p:attrNameLst>
                                          <p:attrName>style.visibility</p:attrName>
                                        </p:attrNameLst>
                                      </p:cBhvr>
                                      <p:to>
                                        <p:strVal val="visible"/>
                                      </p:to>
                                    </p:set>
                                    <p:animEffect transition="in" filter="fade">
                                      <p:cBhvr>
                                        <p:cTn id="547" dur="1000"/>
                                        <p:tgtEl>
                                          <p:spTgt spid="275"/>
                                        </p:tgtEl>
                                      </p:cBhvr>
                                    </p:animEffect>
                                  </p:childTnLst>
                                </p:cTn>
                              </p:par>
                              <p:par>
                                <p:cTn id="548" presetID="10" presetClass="entr" presetSubtype="0" fill="hold" nodeType="withEffect">
                                  <p:stCondLst>
                                    <p:cond delay="0"/>
                                  </p:stCondLst>
                                  <p:childTnLst>
                                    <p:set>
                                      <p:cBhvr>
                                        <p:cTn id="549" dur="1" fill="hold">
                                          <p:stCondLst>
                                            <p:cond delay="0"/>
                                          </p:stCondLst>
                                        </p:cTn>
                                        <p:tgtEl>
                                          <p:spTgt spid="279"/>
                                        </p:tgtEl>
                                        <p:attrNameLst>
                                          <p:attrName>style.visibility</p:attrName>
                                        </p:attrNameLst>
                                      </p:cBhvr>
                                      <p:to>
                                        <p:strVal val="visible"/>
                                      </p:to>
                                    </p:set>
                                    <p:animEffect transition="in" filter="fade">
                                      <p:cBhvr>
                                        <p:cTn id="550"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A124-4249-4152-A62A-67B2E920EE0F}"/>
              </a:ext>
            </a:extLst>
          </p:cNvPr>
          <p:cNvSpPr>
            <a:spLocks noGrp="1"/>
          </p:cNvSpPr>
          <p:nvPr>
            <p:ph type="title"/>
          </p:nvPr>
        </p:nvSpPr>
        <p:spPr>
          <a:xfrm flipH="1">
            <a:off x="1203900" y="281138"/>
            <a:ext cx="6736200" cy="572700"/>
          </a:xfrm>
        </p:spPr>
        <p:txBody>
          <a:bodyPr>
            <a:normAutofit fontScale="90000"/>
          </a:bodyPr>
          <a:lstStyle/>
          <a:p>
            <a:r>
              <a:rPr lang="en-US" b="1" i="0" dirty="0">
                <a:solidFill>
                  <a:srgbClr val="002060"/>
                </a:solidFill>
                <a:effectLst/>
                <a:latin typeface="Times New Roman" panose="02020603050405020304" pitchFamily="18" charset="0"/>
                <a:cs typeface="Times New Roman" panose="02020603050405020304" pitchFamily="18" charset="0"/>
              </a:rPr>
              <a:t>Solution Proposal</a:t>
            </a:r>
            <a:br>
              <a:rPr lang="en-US" b="0" i="0" dirty="0">
                <a:solidFill>
                  <a:srgbClr val="D1D5DB"/>
                </a:solidFill>
                <a:effectLst/>
                <a:latin typeface="Söhne"/>
              </a:rPr>
            </a:br>
            <a:br>
              <a:rPr lang="en-US" dirty="0"/>
            </a:br>
            <a:endParaRPr lang="en-US" dirty="0"/>
          </a:p>
        </p:txBody>
      </p:sp>
      <p:grpSp>
        <p:nvGrpSpPr>
          <p:cNvPr id="3" name="Google Shape;1728;p83">
            <a:extLst>
              <a:ext uri="{FF2B5EF4-FFF2-40B4-BE49-F238E27FC236}">
                <a16:creationId xmlns:a16="http://schemas.microsoft.com/office/drawing/2014/main" id="{57487117-9CD8-483B-8755-E4AFC1B65930}"/>
              </a:ext>
            </a:extLst>
          </p:cNvPr>
          <p:cNvGrpSpPr/>
          <p:nvPr/>
        </p:nvGrpSpPr>
        <p:grpSpPr>
          <a:xfrm>
            <a:off x="7387330" y="3765024"/>
            <a:ext cx="68418" cy="64913"/>
            <a:chOff x="4293400" y="2574725"/>
            <a:chExt cx="84425" cy="80100"/>
          </a:xfrm>
        </p:grpSpPr>
        <p:sp>
          <p:nvSpPr>
            <p:cNvPr id="4" name="Google Shape;1729;p83">
              <a:extLst>
                <a:ext uri="{FF2B5EF4-FFF2-40B4-BE49-F238E27FC236}">
                  <a16:creationId xmlns:a16="http://schemas.microsoft.com/office/drawing/2014/main" id="{9DFB89D6-02D9-4B72-8816-B5D86435764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F9CAE3"/>
            </a:solidFill>
            <a:ln w="9525" cap="flat" cmpd="sng">
              <a:solidFill>
                <a:srgbClr val="F9CAE3"/>
              </a:solidFill>
              <a:prstDash val="solid"/>
              <a:round/>
              <a:headEnd type="none" w="med" len="med"/>
              <a:tailEnd type="none" w="med" len="med"/>
            </a:ln>
          </p:spPr>
        </p:sp>
        <p:sp>
          <p:nvSpPr>
            <p:cNvPr id="5" name="Google Shape;1730;p83">
              <a:extLst>
                <a:ext uri="{FF2B5EF4-FFF2-40B4-BE49-F238E27FC236}">
                  <a16:creationId xmlns:a16="http://schemas.microsoft.com/office/drawing/2014/main" id="{936C10C0-8BCC-4B68-9507-EAB0E73D000C}"/>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731;p83">
            <a:extLst>
              <a:ext uri="{FF2B5EF4-FFF2-40B4-BE49-F238E27FC236}">
                <a16:creationId xmlns:a16="http://schemas.microsoft.com/office/drawing/2014/main" id="{8C877CCE-88FE-497A-98E4-0EB5A5AE7331}"/>
              </a:ext>
            </a:extLst>
          </p:cNvPr>
          <p:cNvGrpSpPr/>
          <p:nvPr/>
        </p:nvGrpSpPr>
        <p:grpSpPr>
          <a:xfrm>
            <a:off x="7149700" y="2863819"/>
            <a:ext cx="1553760" cy="924565"/>
            <a:chOff x="4000175" y="1462675"/>
            <a:chExt cx="1917275" cy="1140875"/>
          </a:xfrm>
        </p:grpSpPr>
        <p:sp>
          <p:nvSpPr>
            <p:cNvPr id="7" name="Google Shape;1732;p83">
              <a:extLst>
                <a:ext uri="{FF2B5EF4-FFF2-40B4-BE49-F238E27FC236}">
                  <a16:creationId xmlns:a16="http://schemas.microsoft.com/office/drawing/2014/main" id="{27AD4E3A-8FC2-4C65-8380-C74E31FF845C}"/>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F9CAE3"/>
            </a:solidFill>
            <a:ln w="9525" cap="flat" cmpd="sng">
              <a:solidFill>
                <a:srgbClr val="F9CAE3"/>
              </a:solidFill>
              <a:prstDash val="solid"/>
              <a:round/>
              <a:headEnd type="none" w="med" len="med"/>
              <a:tailEnd type="none" w="med" len="med"/>
            </a:ln>
          </p:spPr>
        </p:sp>
        <p:grpSp>
          <p:nvGrpSpPr>
            <p:cNvPr id="8" name="Google Shape;1733;p83">
              <a:extLst>
                <a:ext uri="{FF2B5EF4-FFF2-40B4-BE49-F238E27FC236}">
                  <a16:creationId xmlns:a16="http://schemas.microsoft.com/office/drawing/2014/main" id="{F227EC5D-DC74-4FBC-9384-F05C0483AC00}"/>
                </a:ext>
              </a:extLst>
            </p:cNvPr>
            <p:cNvGrpSpPr/>
            <p:nvPr/>
          </p:nvGrpSpPr>
          <p:grpSpPr>
            <a:xfrm>
              <a:off x="4000175" y="1462675"/>
              <a:ext cx="1917275" cy="1140875"/>
              <a:chOff x="4000175" y="1462675"/>
              <a:chExt cx="1917275" cy="1140875"/>
            </a:xfrm>
          </p:grpSpPr>
          <p:sp>
            <p:nvSpPr>
              <p:cNvPr id="9" name="Google Shape;1734;p83">
                <a:extLst>
                  <a:ext uri="{FF2B5EF4-FFF2-40B4-BE49-F238E27FC236}">
                    <a16:creationId xmlns:a16="http://schemas.microsoft.com/office/drawing/2014/main" id="{0BFF6A02-7523-47BE-9752-E042B236F84A}"/>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F9CAE3"/>
              </a:solidFill>
              <a:ln w="9525" cap="flat" cmpd="sng">
                <a:solidFill>
                  <a:srgbClr val="F9CAE3"/>
                </a:solidFill>
                <a:prstDash val="solid"/>
                <a:round/>
                <a:headEnd type="none" w="med" len="med"/>
                <a:tailEnd type="none" w="med" len="med"/>
              </a:ln>
            </p:spPr>
          </p:sp>
          <p:sp>
            <p:nvSpPr>
              <p:cNvPr id="10" name="Google Shape;1735;p83">
                <a:extLst>
                  <a:ext uri="{FF2B5EF4-FFF2-40B4-BE49-F238E27FC236}">
                    <a16:creationId xmlns:a16="http://schemas.microsoft.com/office/drawing/2014/main" id="{8AA516B5-B769-4847-A6B1-85DC837F42E1}"/>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6;p83">
                <a:extLst>
                  <a:ext uri="{FF2B5EF4-FFF2-40B4-BE49-F238E27FC236}">
                    <a16:creationId xmlns:a16="http://schemas.microsoft.com/office/drawing/2014/main" id="{5563F4E7-F442-44B8-BEE0-72ECAC6E7ED9}"/>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7;p83">
                <a:extLst>
                  <a:ext uri="{FF2B5EF4-FFF2-40B4-BE49-F238E27FC236}">
                    <a16:creationId xmlns:a16="http://schemas.microsoft.com/office/drawing/2014/main" id="{BAA93101-F514-4088-A624-C4E9B7773362}"/>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8;p83">
                <a:extLst>
                  <a:ext uri="{FF2B5EF4-FFF2-40B4-BE49-F238E27FC236}">
                    <a16:creationId xmlns:a16="http://schemas.microsoft.com/office/drawing/2014/main" id="{5DF7846D-FB17-4827-9DD6-8762B22C0790}"/>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9;p83">
                <a:extLst>
                  <a:ext uri="{FF2B5EF4-FFF2-40B4-BE49-F238E27FC236}">
                    <a16:creationId xmlns:a16="http://schemas.microsoft.com/office/drawing/2014/main" id="{B3739057-027B-4031-88B8-C197E4A9B9F0}"/>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 name="Google Shape;1740;p83">
            <a:extLst>
              <a:ext uri="{FF2B5EF4-FFF2-40B4-BE49-F238E27FC236}">
                <a16:creationId xmlns:a16="http://schemas.microsoft.com/office/drawing/2014/main" id="{7A4B5757-5E51-4ED5-906E-597AC158E014}"/>
              </a:ext>
            </a:extLst>
          </p:cNvPr>
          <p:cNvGrpSpPr/>
          <p:nvPr/>
        </p:nvGrpSpPr>
        <p:grpSpPr>
          <a:xfrm>
            <a:off x="7117649" y="3775641"/>
            <a:ext cx="76218" cy="84383"/>
            <a:chOff x="3960625" y="2587825"/>
            <a:chExt cx="94050" cy="104125"/>
          </a:xfrm>
        </p:grpSpPr>
        <p:sp>
          <p:nvSpPr>
            <p:cNvPr id="16" name="Google Shape;1741;p83">
              <a:extLst>
                <a:ext uri="{FF2B5EF4-FFF2-40B4-BE49-F238E27FC236}">
                  <a16:creationId xmlns:a16="http://schemas.microsoft.com/office/drawing/2014/main" id="{5799A9B8-2B51-482F-8E46-81B2CB57133E}"/>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F9CAE3"/>
            </a:solidFill>
            <a:ln w="9525" cap="flat" cmpd="sng">
              <a:solidFill>
                <a:srgbClr val="F9CAE3"/>
              </a:solidFill>
              <a:prstDash val="solid"/>
              <a:round/>
              <a:headEnd type="none" w="med" len="med"/>
              <a:tailEnd type="none" w="med" len="med"/>
            </a:ln>
          </p:spPr>
        </p:sp>
        <p:sp>
          <p:nvSpPr>
            <p:cNvPr id="17" name="Google Shape;1742;p83">
              <a:extLst>
                <a:ext uri="{FF2B5EF4-FFF2-40B4-BE49-F238E27FC236}">
                  <a16:creationId xmlns:a16="http://schemas.microsoft.com/office/drawing/2014/main" id="{34C0CB1E-BE28-4457-B777-893DE7BACE49}"/>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743;p83">
            <a:extLst>
              <a:ext uri="{FF2B5EF4-FFF2-40B4-BE49-F238E27FC236}">
                <a16:creationId xmlns:a16="http://schemas.microsoft.com/office/drawing/2014/main" id="{019A97D8-9BAC-4801-82D1-73FB1F7D79D3}"/>
              </a:ext>
            </a:extLst>
          </p:cNvPr>
          <p:cNvGrpSpPr/>
          <p:nvPr/>
        </p:nvGrpSpPr>
        <p:grpSpPr>
          <a:xfrm>
            <a:off x="6959398" y="3705197"/>
            <a:ext cx="140685" cy="152294"/>
            <a:chOff x="3765350" y="2500900"/>
            <a:chExt cx="173600" cy="187925"/>
          </a:xfrm>
        </p:grpSpPr>
        <p:sp>
          <p:nvSpPr>
            <p:cNvPr id="19" name="Google Shape;1744;p83">
              <a:extLst>
                <a:ext uri="{FF2B5EF4-FFF2-40B4-BE49-F238E27FC236}">
                  <a16:creationId xmlns:a16="http://schemas.microsoft.com/office/drawing/2014/main" id="{3695C9A7-A8CC-4001-9B75-095352D483B4}"/>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F9CAE3"/>
            </a:solidFill>
            <a:ln w="9525" cap="flat" cmpd="sng">
              <a:solidFill>
                <a:srgbClr val="F9CAE3"/>
              </a:solidFill>
              <a:prstDash val="solid"/>
              <a:round/>
              <a:headEnd type="none" w="med" len="med"/>
              <a:tailEnd type="none" w="med" len="med"/>
            </a:ln>
          </p:spPr>
        </p:sp>
        <p:sp>
          <p:nvSpPr>
            <p:cNvPr id="20" name="Google Shape;1745;p83">
              <a:extLst>
                <a:ext uri="{FF2B5EF4-FFF2-40B4-BE49-F238E27FC236}">
                  <a16:creationId xmlns:a16="http://schemas.microsoft.com/office/drawing/2014/main" id="{C74E3298-9158-4EE8-8574-CF770C279D02}"/>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46;p83">
              <a:extLst>
                <a:ext uri="{FF2B5EF4-FFF2-40B4-BE49-F238E27FC236}">
                  <a16:creationId xmlns:a16="http://schemas.microsoft.com/office/drawing/2014/main" id="{657E2BAA-01DB-4AFC-8A1C-F00DC6522CB2}"/>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47;p83">
              <a:extLst>
                <a:ext uri="{FF2B5EF4-FFF2-40B4-BE49-F238E27FC236}">
                  <a16:creationId xmlns:a16="http://schemas.microsoft.com/office/drawing/2014/main" id="{4D7507EB-C0C7-4832-A044-94A726E5C0D7}"/>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48;p83">
              <a:extLst>
                <a:ext uri="{FF2B5EF4-FFF2-40B4-BE49-F238E27FC236}">
                  <a16:creationId xmlns:a16="http://schemas.microsoft.com/office/drawing/2014/main" id="{CF63B622-EC37-42D8-BF71-CA9C8E914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49;p83">
              <a:extLst>
                <a:ext uri="{FF2B5EF4-FFF2-40B4-BE49-F238E27FC236}">
                  <a16:creationId xmlns:a16="http://schemas.microsoft.com/office/drawing/2014/main" id="{5E0D7168-893B-452F-9840-3BE05C12E9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750;p83">
            <a:extLst>
              <a:ext uri="{FF2B5EF4-FFF2-40B4-BE49-F238E27FC236}">
                <a16:creationId xmlns:a16="http://schemas.microsoft.com/office/drawing/2014/main" id="{11519CDE-577C-46CB-A0E3-FFBCA1490695}"/>
              </a:ext>
            </a:extLst>
          </p:cNvPr>
          <p:cNvGrpSpPr/>
          <p:nvPr/>
        </p:nvGrpSpPr>
        <p:grpSpPr>
          <a:xfrm>
            <a:off x="6947344" y="3689759"/>
            <a:ext cx="68985" cy="41979"/>
            <a:chOff x="3750475" y="2481850"/>
            <a:chExt cx="85125" cy="51800"/>
          </a:xfrm>
        </p:grpSpPr>
        <p:sp>
          <p:nvSpPr>
            <p:cNvPr id="26" name="Google Shape;1751;p83">
              <a:extLst>
                <a:ext uri="{FF2B5EF4-FFF2-40B4-BE49-F238E27FC236}">
                  <a16:creationId xmlns:a16="http://schemas.microsoft.com/office/drawing/2014/main" id="{F6B0B5BD-F326-4A5B-BA7C-40D7A34B6A4A}"/>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52;p83">
              <a:extLst>
                <a:ext uri="{FF2B5EF4-FFF2-40B4-BE49-F238E27FC236}">
                  <a16:creationId xmlns:a16="http://schemas.microsoft.com/office/drawing/2014/main" id="{53BE41DA-A44E-4DBC-AD88-A87F27E1A43E}"/>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28" name="Google Shape;1753;p83">
            <a:extLst>
              <a:ext uri="{FF2B5EF4-FFF2-40B4-BE49-F238E27FC236}">
                <a16:creationId xmlns:a16="http://schemas.microsoft.com/office/drawing/2014/main" id="{29FFC027-7938-4449-A404-609B83528787}"/>
              </a:ext>
            </a:extLst>
          </p:cNvPr>
          <p:cNvGrpSpPr/>
          <p:nvPr/>
        </p:nvGrpSpPr>
        <p:grpSpPr>
          <a:xfrm>
            <a:off x="6847421" y="3649725"/>
            <a:ext cx="139470" cy="137018"/>
            <a:chOff x="3627175" y="2432450"/>
            <a:chExt cx="172100" cy="169075"/>
          </a:xfrm>
        </p:grpSpPr>
        <p:sp>
          <p:nvSpPr>
            <p:cNvPr id="29" name="Google Shape;1754;p83">
              <a:extLst>
                <a:ext uri="{FF2B5EF4-FFF2-40B4-BE49-F238E27FC236}">
                  <a16:creationId xmlns:a16="http://schemas.microsoft.com/office/drawing/2014/main" id="{9BA68362-1FD2-4FD5-A199-F5BBBE31A381}"/>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55;p83">
              <a:extLst>
                <a:ext uri="{FF2B5EF4-FFF2-40B4-BE49-F238E27FC236}">
                  <a16:creationId xmlns:a16="http://schemas.microsoft.com/office/drawing/2014/main" id="{2A729D0D-C262-4964-90CE-796D35B3346F}"/>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F9CAE3"/>
            </a:solidFill>
            <a:ln w="9525" cap="flat" cmpd="sng">
              <a:solidFill>
                <a:srgbClr val="F9CAE3"/>
              </a:solidFill>
              <a:prstDash val="solid"/>
              <a:round/>
              <a:headEnd type="none" w="med" len="med"/>
              <a:tailEnd type="none" w="med" len="med"/>
            </a:ln>
          </p:spPr>
        </p:sp>
        <p:sp>
          <p:nvSpPr>
            <p:cNvPr id="31" name="Google Shape;1756;p83">
              <a:extLst>
                <a:ext uri="{FF2B5EF4-FFF2-40B4-BE49-F238E27FC236}">
                  <a16:creationId xmlns:a16="http://schemas.microsoft.com/office/drawing/2014/main" id="{9A2BF918-512D-42B5-9EB6-8656AF996C93}"/>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32" name="Google Shape;1757;p83">
            <a:extLst>
              <a:ext uri="{FF2B5EF4-FFF2-40B4-BE49-F238E27FC236}">
                <a16:creationId xmlns:a16="http://schemas.microsoft.com/office/drawing/2014/main" id="{F84DE97F-6EF7-4593-BCF1-FE34D63902FD}"/>
              </a:ext>
            </a:extLst>
          </p:cNvPr>
          <p:cNvGrpSpPr/>
          <p:nvPr/>
        </p:nvGrpSpPr>
        <p:grpSpPr>
          <a:xfrm>
            <a:off x="6794228" y="3773716"/>
            <a:ext cx="49871" cy="80266"/>
            <a:chOff x="3561536" y="2585450"/>
            <a:chExt cx="61539" cy="99045"/>
          </a:xfrm>
        </p:grpSpPr>
        <p:sp>
          <p:nvSpPr>
            <p:cNvPr id="33" name="Google Shape;1758;p83">
              <a:extLst>
                <a:ext uri="{FF2B5EF4-FFF2-40B4-BE49-F238E27FC236}">
                  <a16:creationId xmlns:a16="http://schemas.microsoft.com/office/drawing/2014/main" id="{2AD3733C-88FA-41E4-881B-7E61FE1F7FB0}"/>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59;p83">
              <a:extLst>
                <a:ext uri="{FF2B5EF4-FFF2-40B4-BE49-F238E27FC236}">
                  <a16:creationId xmlns:a16="http://schemas.microsoft.com/office/drawing/2014/main" id="{4A59F961-EC00-48B0-94C7-DDBF434FD2EB}"/>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F9CAE3"/>
            </a:solidFill>
            <a:ln w="9525" cap="flat" cmpd="sng">
              <a:solidFill>
                <a:srgbClr val="F9CAE3"/>
              </a:solidFill>
              <a:prstDash val="solid"/>
              <a:round/>
              <a:headEnd type="none" w="med" len="med"/>
              <a:tailEnd type="none" w="med" len="med"/>
            </a:ln>
          </p:spPr>
        </p:sp>
      </p:grpSp>
      <p:grpSp>
        <p:nvGrpSpPr>
          <p:cNvPr id="35" name="Google Shape;1760;p83">
            <a:extLst>
              <a:ext uri="{FF2B5EF4-FFF2-40B4-BE49-F238E27FC236}">
                <a16:creationId xmlns:a16="http://schemas.microsoft.com/office/drawing/2014/main" id="{E56A4D4B-0EB9-4526-925C-A49FDCF8011A}"/>
              </a:ext>
            </a:extLst>
          </p:cNvPr>
          <p:cNvGrpSpPr/>
          <p:nvPr/>
        </p:nvGrpSpPr>
        <p:grpSpPr>
          <a:xfrm>
            <a:off x="7073644" y="3286706"/>
            <a:ext cx="126483" cy="212993"/>
            <a:chOff x="3906325" y="1984500"/>
            <a:chExt cx="156075" cy="262825"/>
          </a:xfrm>
        </p:grpSpPr>
        <p:sp>
          <p:nvSpPr>
            <p:cNvPr id="36" name="Google Shape;1761;p83">
              <a:extLst>
                <a:ext uri="{FF2B5EF4-FFF2-40B4-BE49-F238E27FC236}">
                  <a16:creationId xmlns:a16="http://schemas.microsoft.com/office/drawing/2014/main" id="{33A4EB58-57AA-4C9B-936E-17F922AD9CA3}"/>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F9CAE3"/>
            </a:solidFill>
            <a:ln w="9525" cap="flat" cmpd="sng">
              <a:solidFill>
                <a:srgbClr val="F9CAE3"/>
              </a:solidFill>
              <a:prstDash val="solid"/>
              <a:round/>
              <a:headEnd type="none" w="med" len="med"/>
              <a:tailEnd type="none" w="med" len="med"/>
            </a:ln>
          </p:spPr>
        </p:sp>
        <p:sp>
          <p:nvSpPr>
            <p:cNvPr id="37" name="Google Shape;1762;p83">
              <a:extLst>
                <a:ext uri="{FF2B5EF4-FFF2-40B4-BE49-F238E27FC236}">
                  <a16:creationId xmlns:a16="http://schemas.microsoft.com/office/drawing/2014/main" id="{BC36AFBE-31B4-4C10-8DDB-64B23C30529A}"/>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1763;p83">
            <a:extLst>
              <a:ext uri="{FF2B5EF4-FFF2-40B4-BE49-F238E27FC236}">
                <a16:creationId xmlns:a16="http://schemas.microsoft.com/office/drawing/2014/main" id="{3DD5B7AE-4D86-4EF6-9470-460BF5BA25D6}"/>
              </a:ext>
            </a:extLst>
          </p:cNvPr>
          <p:cNvGrpSpPr/>
          <p:nvPr/>
        </p:nvGrpSpPr>
        <p:grpSpPr>
          <a:xfrm>
            <a:off x="5040270" y="3005396"/>
            <a:ext cx="1135836" cy="995374"/>
            <a:chOff x="1397225" y="1637375"/>
            <a:chExt cx="1401575" cy="1228250"/>
          </a:xfrm>
        </p:grpSpPr>
        <p:sp>
          <p:nvSpPr>
            <p:cNvPr id="39" name="Google Shape;1764;p83">
              <a:extLst>
                <a:ext uri="{FF2B5EF4-FFF2-40B4-BE49-F238E27FC236}">
                  <a16:creationId xmlns:a16="http://schemas.microsoft.com/office/drawing/2014/main" id="{86787F5B-6CD3-489F-9451-9A96E39F3083}"/>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F9CAE3"/>
            </a:solidFill>
            <a:ln w="9525" cap="flat" cmpd="sng">
              <a:solidFill>
                <a:srgbClr val="F9CAE3"/>
              </a:solidFill>
              <a:prstDash val="solid"/>
              <a:round/>
              <a:headEnd type="none" w="med" len="med"/>
              <a:tailEnd type="none" w="med" len="med"/>
            </a:ln>
          </p:spPr>
        </p:sp>
        <p:grpSp>
          <p:nvGrpSpPr>
            <p:cNvPr id="40" name="Google Shape;1765;p83">
              <a:extLst>
                <a:ext uri="{FF2B5EF4-FFF2-40B4-BE49-F238E27FC236}">
                  <a16:creationId xmlns:a16="http://schemas.microsoft.com/office/drawing/2014/main" id="{0D0F4172-C62E-41CF-AC61-7399F01D1226}"/>
                </a:ext>
              </a:extLst>
            </p:cNvPr>
            <p:cNvGrpSpPr/>
            <p:nvPr/>
          </p:nvGrpSpPr>
          <p:grpSpPr>
            <a:xfrm>
              <a:off x="1397225" y="1637375"/>
              <a:ext cx="1398775" cy="1228250"/>
              <a:chOff x="1397225" y="1637375"/>
              <a:chExt cx="1398775" cy="1228250"/>
            </a:xfrm>
          </p:grpSpPr>
          <p:sp>
            <p:nvSpPr>
              <p:cNvPr id="41" name="Google Shape;1766;p83">
                <a:extLst>
                  <a:ext uri="{FF2B5EF4-FFF2-40B4-BE49-F238E27FC236}">
                    <a16:creationId xmlns:a16="http://schemas.microsoft.com/office/drawing/2014/main" id="{8106DD08-B7B2-4E11-B8CF-05F570B0D0DF}"/>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67;p83">
                <a:extLst>
                  <a:ext uri="{FF2B5EF4-FFF2-40B4-BE49-F238E27FC236}">
                    <a16:creationId xmlns:a16="http://schemas.microsoft.com/office/drawing/2014/main" id="{29A5A578-D2F2-44EE-A8B6-79B89460CD96}"/>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oogle Shape;1768;p83">
            <a:extLst>
              <a:ext uri="{FF2B5EF4-FFF2-40B4-BE49-F238E27FC236}">
                <a16:creationId xmlns:a16="http://schemas.microsoft.com/office/drawing/2014/main" id="{52A228FC-7E41-40EB-9496-DCA8062AC9DA}"/>
              </a:ext>
            </a:extLst>
          </p:cNvPr>
          <p:cNvGrpSpPr/>
          <p:nvPr/>
        </p:nvGrpSpPr>
        <p:grpSpPr>
          <a:xfrm>
            <a:off x="6019618" y="4233537"/>
            <a:ext cx="481479" cy="499409"/>
            <a:chOff x="2605700" y="3152850"/>
            <a:chExt cx="594125" cy="616250"/>
          </a:xfrm>
        </p:grpSpPr>
        <p:sp>
          <p:nvSpPr>
            <p:cNvPr id="44" name="Google Shape;1769;p83">
              <a:extLst>
                <a:ext uri="{FF2B5EF4-FFF2-40B4-BE49-F238E27FC236}">
                  <a16:creationId xmlns:a16="http://schemas.microsoft.com/office/drawing/2014/main" id="{F9FC36B5-EF94-465B-B71F-E5766DB15C98}"/>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F9CAE3"/>
            </a:solidFill>
            <a:ln w="9525" cap="flat" cmpd="sng">
              <a:solidFill>
                <a:srgbClr val="F9CAE3"/>
              </a:solidFill>
              <a:prstDash val="solid"/>
              <a:round/>
              <a:headEnd type="none" w="med" len="med"/>
              <a:tailEnd type="none" w="med" len="med"/>
            </a:ln>
          </p:spPr>
        </p:sp>
        <p:sp>
          <p:nvSpPr>
            <p:cNvPr id="45" name="Google Shape;1770;p83">
              <a:extLst>
                <a:ext uri="{FF2B5EF4-FFF2-40B4-BE49-F238E27FC236}">
                  <a16:creationId xmlns:a16="http://schemas.microsoft.com/office/drawing/2014/main" id="{7DBB6293-7261-4BA7-9E59-580CDAF0AC01}"/>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771;p83">
            <a:extLst>
              <a:ext uri="{FF2B5EF4-FFF2-40B4-BE49-F238E27FC236}">
                <a16:creationId xmlns:a16="http://schemas.microsoft.com/office/drawing/2014/main" id="{E3163009-3BAA-4682-992B-1FF9E1924E7A}"/>
              </a:ext>
            </a:extLst>
          </p:cNvPr>
          <p:cNvGrpSpPr/>
          <p:nvPr/>
        </p:nvGrpSpPr>
        <p:grpSpPr>
          <a:xfrm>
            <a:off x="6080135" y="4453115"/>
            <a:ext cx="148283" cy="616755"/>
            <a:chOff x="2680375" y="3423800"/>
            <a:chExt cx="182975" cy="761050"/>
          </a:xfrm>
        </p:grpSpPr>
        <p:sp>
          <p:nvSpPr>
            <p:cNvPr id="47" name="Google Shape;1772;p83">
              <a:extLst>
                <a:ext uri="{FF2B5EF4-FFF2-40B4-BE49-F238E27FC236}">
                  <a16:creationId xmlns:a16="http://schemas.microsoft.com/office/drawing/2014/main" id="{EB0E44A4-B930-4654-A11B-0DD20BDA8B86}"/>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F9CAE3"/>
            </a:solidFill>
            <a:ln w="9525" cap="flat" cmpd="sng">
              <a:solidFill>
                <a:srgbClr val="F9CAE3"/>
              </a:solidFill>
              <a:prstDash val="solid"/>
              <a:round/>
              <a:headEnd type="none" w="med" len="med"/>
              <a:tailEnd type="none" w="med" len="med"/>
            </a:ln>
          </p:spPr>
        </p:sp>
        <p:sp>
          <p:nvSpPr>
            <p:cNvPr id="48" name="Google Shape;1773;p83">
              <a:extLst>
                <a:ext uri="{FF2B5EF4-FFF2-40B4-BE49-F238E27FC236}">
                  <a16:creationId xmlns:a16="http://schemas.microsoft.com/office/drawing/2014/main" id="{44949F34-F2F0-4A6A-8151-6E8C08E5FA6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774;p83">
            <a:extLst>
              <a:ext uri="{FF2B5EF4-FFF2-40B4-BE49-F238E27FC236}">
                <a16:creationId xmlns:a16="http://schemas.microsoft.com/office/drawing/2014/main" id="{5D412B39-3FD2-4011-9519-905127D30343}"/>
              </a:ext>
            </a:extLst>
          </p:cNvPr>
          <p:cNvGrpSpPr/>
          <p:nvPr/>
        </p:nvGrpSpPr>
        <p:grpSpPr>
          <a:xfrm>
            <a:off x="7083106" y="4565031"/>
            <a:ext cx="191437" cy="167834"/>
            <a:chOff x="3918000" y="3561900"/>
            <a:chExt cx="236225" cy="207100"/>
          </a:xfrm>
        </p:grpSpPr>
        <p:sp>
          <p:nvSpPr>
            <p:cNvPr id="50" name="Google Shape;1775;p83">
              <a:extLst>
                <a:ext uri="{FF2B5EF4-FFF2-40B4-BE49-F238E27FC236}">
                  <a16:creationId xmlns:a16="http://schemas.microsoft.com/office/drawing/2014/main" id="{42D92119-0007-4D58-A0D3-4780E6CAD3E2}"/>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F9CAE3"/>
            </a:solidFill>
            <a:ln w="9525" cap="flat" cmpd="sng">
              <a:solidFill>
                <a:srgbClr val="F9CAE3"/>
              </a:solidFill>
              <a:prstDash val="solid"/>
              <a:round/>
              <a:headEnd type="none" w="med" len="med"/>
              <a:tailEnd type="none" w="med" len="med"/>
            </a:ln>
          </p:spPr>
        </p:sp>
        <p:sp>
          <p:nvSpPr>
            <p:cNvPr id="51" name="Google Shape;1776;p83">
              <a:extLst>
                <a:ext uri="{FF2B5EF4-FFF2-40B4-BE49-F238E27FC236}">
                  <a16:creationId xmlns:a16="http://schemas.microsoft.com/office/drawing/2014/main" id="{92F4EF74-ED4A-4B94-A6D1-27DA7548291D}"/>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1777;p83">
            <a:extLst>
              <a:ext uri="{FF2B5EF4-FFF2-40B4-BE49-F238E27FC236}">
                <a16:creationId xmlns:a16="http://schemas.microsoft.com/office/drawing/2014/main" id="{2189C318-14CB-4D8C-979D-63AD116F424C}"/>
              </a:ext>
            </a:extLst>
          </p:cNvPr>
          <p:cNvSpPr/>
          <p:nvPr/>
        </p:nvSpPr>
        <p:spPr>
          <a:xfrm>
            <a:off x="6125497" y="4085112"/>
            <a:ext cx="31808" cy="9765"/>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78;p83">
            <a:extLst>
              <a:ext uri="{FF2B5EF4-FFF2-40B4-BE49-F238E27FC236}">
                <a16:creationId xmlns:a16="http://schemas.microsoft.com/office/drawing/2014/main" id="{DA9C6C9F-08F0-4003-9EAD-62A4EA4BDB37}"/>
              </a:ext>
            </a:extLst>
          </p:cNvPr>
          <p:cNvSpPr/>
          <p:nvPr/>
        </p:nvSpPr>
        <p:spPr>
          <a:xfrm>
            <a:off x="6070389" y="4067729"/>
            <a:ext cx="44957" cy="2968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79;p83">
            <a:extLst>
              <a:ext uri="{FF2B5EF4-FFF2-40B4-BE49-F238E27FC236}">
                <a16:creationId xmlns:a16="http://schemas.microsoft.com/office/drawing/2014/main" id="{1817D4DC-1337-46FE-A878-F5EEBF746D8B}"/>
              </a:ext>
            </a:extLst>
          </p:cNvPr>
          <p:cNvSpPr/>
          <p:nvPr/>
        </p:nvSpPr>
        <p:spPr>
          <a:xfrm>
            <a:off x="6323032" y="2854905"/>
            <a:ext cx="493027" cy="631241"/>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1780;p83">
            <a:extLst>
              <a:ext uri="{FF2B5EF4-FFF2-40B4-BE49-F238E27FC236}">
                <a16:creationId xmlns:a16="http://schemas.microsoft.com/office/drawing/2014/main" id="{B045D28C-9F13-4E92-833C-817412C90E0D}"/>
              </a:ext>
            </a:extLst>
          </p:cNvPr>
          <p:cNvGrpSpPr/>
          <p:nvPr/>
        </p:nvGrpSpPr>
        <p:grpSpPr>
          <a:xfrm>
            <a:off x="5466317" y="2821415"/>
            <a:ext cx="1015289" cy="942394"/>
            <a:chOff x="1922950" y="1410350"/>
            <a:chExt cx="1252825" cy="1162875"/>
          </a:xfrm>
        </p:grpSpPr>
        <p:sp>
          <p:nvSpPr>
            <p:cNvPr id="56" name="Google Shape;1781;p83">
              <a:extLst>
                <a:ext uri="{FF2B5EF4-FFF2-40B4-BE49-F238E27FC236}">
                  <a16:creationId xmlns:a16="http://schemas.microsoft.com/office/drawing/2014/main" id="{2E167218-13AB-4CCA-80A5-E00FE7A3E52B}"/>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82;p83">
              <a:extLst>
                <a:ext uri="{FF2B5EF4-FFF2-40B4-BE49-F238E27FC236}">
                  <a16:creationId xmlns:a16="http://schemas.microsoft.com/office/drawing/2014/main" id="{46CEED0F-D4C2-4D74-8CBB-3ED7C7219128}"/>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83;p83">
              <a:extLst>
                <a:ext uri="{FF2B5EF4-FFF2-40B4-BE49-F238E27FC236}">
                  <a16:creationId xmlns:a16="http://schemas.microsoft.com/office/drawing/2014/main" id="{7BF4D65A-D5D9-419E-8CD5-E79206FDCF78}"/>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84;p83">
              <a:extLst>
                <a:ext uri="{FF2B5EF4-FFF2-40B4-BE49-F238E27FC236}">
                  <a16:creationId xmlns:a16="http://schemas.microsoft.com/office/drawing/2014/main" id="{1BCB3962-DBCC-45B6-AFC1-552ACD359EB6}"/>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85;p83">
              <a:extLst>
                <a:ext uri="{FF2B5EF4-FFF2-40B4-BE49-F238E27FC236}">
                  <a16:creationId xmlns:a16="http://schemas.microsoft.com/office/drawing/2014/main" id="{779CEEF6-2140-4941-B8A1-71226A31D58B}"/>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86;p83">
              <a:extLst>
                <a:ext uri="{FF2B5EF4-FFF2-40B4-BE49-F238E27FC236}">
                  <a16:creationId xmlns:a16="http://schemas.microsoft.com/office/drawing/2014/main" id="{49C49B5D-D2A0-440A-8CB2-57DBFDB9BC2B}"/>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87;p83">
              <a:extLst>
                <a:ext uri="{FF2B5EF4-FFF2-40B4-BE49-F238E27FC236}">
                  <a16:creationId xmlns:a16="http://schemas.microsoft.com/office/drawing/2014/main" id="{878B5115-1BE0-4FC9-BA5E-8BFE3FBC347A}"/>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8;p83">
              <a:extLst>
                <a:ext uri="{FF2B5EF4-FFF2-40B4-BE49-F238E27FC236}">
                  <a16:creationId xmlns:a16="http://schemas.microsoft.com/office/drawing/2014/main" id="{0F5DAA4C-28F9-4AA6-A9D3-C36D3F63D4C8}"/>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89;p83">
              <a:extLst>
                <a:ext uri="{FF2B5EF4-FFF2-40B4-BE49-F238E27FC236}">
                  <a16:creationId xmlns:a16="http://schemas.microsoft.com/office/drawing/2014/main" id="{1B8E6089-E6AA-40CE-80C9-AE7F7C49C671}"/>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90;p83">
              <a:extLst>
                <a:ext uri="{FF2B5EF4-FFF2-40B4-BE49-F238E27FC236}">
                  <a16:creationId xmlns:a16="http://schemas.microsoft.com/office/drawing/2014/main" id="{E8A784BB-CF7D-4FCD-8679-9C75B55A1E9A}"/>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91;p83">
              <a:extLst>
                <a:ext uri="{FF2B5EF4-FFF2-40B4-BE49-F238E27FC236}">
                  <a16:creationId xmlns:a16="http://schemas.microsoft.com/office/drawing/2014/main" id="{23D0D1D0-E62B-4538-A0C8-3A46CDA60012}"/>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92;p83">
              <a:extLst>
                <a:ext uri="{FF2B5EF4-FFF2-40B4-BE49-F238E27FC236}">
                  <a16:creationId xmlns:a16="http://schemas.microsoft.com/office/drawing/2014/main" id="{B223D592-9786-4405-9135-F16D6476FFFC}"/>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93;p83">
              <a:extLst>
                <a:ext uri="{FF2B5EF4-FFF2-40B4-BE49-F238E27FC236}">
                  <a16:creationId xmlns:a16="http://schemas.microsoft.com/office/drawing/2014/main" id="{8A8DC2AB-3A02-4A1F-8FA2-51FDC4F62E9A}"/>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94;p83">
              <a:extLst>
                <a:ext uri="{FF2B5EF4-FFF2-40B4-BE49-F238E27FC236}">
                  <a16:creationId xmlns:a16="http://schemas.microsoft.com/office/drawing/2014/main" id="{E0E0EDA3-83B8-4F47-A185-5A60FD1DE19B}"/>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95;p83">
              <a:extLst>
                <a:ext uri="{FF2B5EF4-FFF2-40B4-BE49-F238E27FC236}">
                  <a16:creationId xmlns:a16="http://schemas.microsoft.com/office/drawing/2014/main" id="{99CD6FF9-3D07-493E-94D5-15CB5F6EACE7}"/>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96;p83">
              <a:extLst>
                <a:ext uri="{FF2B5EF4-FFF2-40B4-BE49-F238E27FC236}">
                  <a16:creationId xmlns:a16="http://schemas.microsoft.com/office/drawing/2014/main" id="{C6B21D8A-E3DE-4781-B704-10D5BACFC964}"/>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1797;p83">
            <a:extLst>
              <a:ext uri="{FF2B5EF4-FFF2-40B4-BE49-F238E27FC236}">
                <a16:creationId xmlns:a16="http://schemas.microsoft.com/office/drawing/2014/main" id="{97A833CF-886F-41F5-A681-18290A9DC24D}"/>
              </a:ext>
            </a:extLst>
          </p:cNvPr>
          <p:cNvSpPr/>
          <p:nvPr/>
        </p:nvSpPr>
        <p:spPr>
          <a:xfrm>
            <a:off x="5996623" y="4085538"/>
            <a:ext cx="26297" cy="10616"/>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98;p83">
            <a:extLst>
              <a:ext uri="{FF2B5EF4-FFF2-40B4-BE49-F238E27FC236}">
                <a16:creationId xmlns:a16="http://schemas.microsoft.com/office/drawing/2014/main" id="{43ADDE5A-EF32-498D-B32B-492CEA5CE674}"/>
              </a:ext>
            </a:extLst>
          </p:cNvPr>
          <p:cNvSpPr/>
          <p:nvPr/>
        </p:nvSpPr>
        <p:spPr>
          <a:xfrm>
            <a:off x="6041134" y="4067304"/>
            <a:ext cx="33510" cy="2376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99;p83">
            <a:extLst>
              <a:ext uri="{FF2B5EF4-FFF2-40B4-BE49-F238E27FC236}">
                <a16:creationId xmlns:a16="http://schemas.microsoft.com/office/drawing/2014/main" id="{9B4BA9D5-0B2F-41A0-9F57-B5808235B477}"/>
              </a:ext>
            </a:extLst>
          </p:cNvPr>
          <p:cNvSpPr/>
          <p:nvPr/>
        </p:nvSpPr>
        <p:spPr>
          <a:xfrm>
            <a:off x="5922431" y="4025325"/>
            <a:ext cx="124660" cy="44531"/>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0;p83">
            <a:extLst>
              <a:ext uri="{FF2B5EF4-FFF2-40B4-BE49-F238E27FC236}">
                <a16:creationId xmlns:a16="http://schemas.microsoft.com/office/drawing/2014/main" id="{8F2946FB-C2E9-4216-B3BE-4CD8F4588517}"/>
              </a:ext>
            </a:extLst>
          </p:cNvPr>
          <p:cNvSpPr/>
          <p:nvPr/>
        </p:nvSpPr>
        <p:spPr>
          <a:xfrm>
            <a:off x="6259030" y="4987614"/>
            <a:ext cx="31808" cy="18254"/>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1;p83">
            <a:extLst>
              <a:ext uri="{FF2B5EF4-FFF2-40B4-BE49-F238E27FC236}">
                <a16:creationId xmlns:a16="http://schemas.microsoft.com/office/drawing/2014/main" id="{4C7DCBB0-0EB4-4CC7-A313-0A7986863AC1}"/>
              </a:ext>
            </a:extLst>
          </p:cNvPr>
          <p:cNvSpPr/>
          <p:nvPr/>
        </p:nvSpPr>
        <p:spPr>
          <a:xfrm>
            <a:off x="5939388" y="4192774"/>
            <a:ext cx="64893" cy="29701"/>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2;p83">
            <a:extLst>
              <a:ext uri="{FF2B5EF4-FFF2-40B4-BE49-F238E27FC236}">
                <a16:creationId xmlns:a16="http://schemas.microsoft.com/office/drawing/2014/main" id="{98C48669-8C54-4F36-8649-D387CA00A5ED}"/>
              </a:ext>
            </a:extLst>
          </p:cNvPr>
          <p:cNvSpPr/>
          <p:nvPr/>
        </p:nvSpPr>
        <p:spPr>
          <a:xfrm>
            <a:off x="5905068" y="4174560"/>
            <a:ext cx="39426" cy="36893"/>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03;p83">
            <a:extLst>
              <a:ext uri="{FF2B5EF4-FFF2-40B4-BE49-F238E27FC236}">
                <a16:creationId xmlns:a16="http://schemas.microsoft.com/office/drawing/2014/main" id="{792F4D5E-02EA-452D-8743-0DF96BC2F84B}"/>
              </a:ext>
            </a:extLst>
          </p:cNvPr>
          <p:cNvSpPr/>
          <p:nvPr/>
        </p:nvSpPr>
        <p:spPr>
          <a:xfrm>
            <a:off x="5884281" y="4126220"/>
            <a:ext cx="54702" cy="5427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4;p83">
            <a:extLst>
              <a:ext uri="{FF2B5EF4-FFF2-40B4-BE49-F238E27FC236}">
                <a16:creationId xmlns:a16="http://schemas.microsoft.com/office/drawing/2014/main" id="{82179B84-717F-435B-AB59-2780114BE734}"/>
              </a:ext>
            </a:extLst>
          </p:cNvPr>
          <p:cNvSpPr/>
          <p:nvPr/>
        </p:nvSpPr>
        <p:spPr>
          <a:xfrm>
            <a:off x="5866473" y="4115198"/>
            <a:ext cx="74212" cy="37319"/>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05;p83">
            <a:extLst>
              <a:ext uri="{FF2B5EF4-FFF2-40B4-BE49-F238E27FC236}">
                <a16:creationId xmlns:a16="http://schemas.microsoft.com/office/drawing/2014/main" id="{2A9DF59B-766E-474E-A1EA-640CA07A45D6}"/>
              </a:ext>
            </a:extLst>
          </p:cNvPr>
          <p:cNvSpPr/>
          <p:nvPr/>
        </p:nvSpPr>
        <p:spPr>
          <a:xfrm>
            <a:off x="5856302" y="4135560"/>
            <a:ext cx="29276" cy="16958"/>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06;p83">
            <a:extLst>
              <a:ext uri="{FF2B5EF4-FFF2-40B4-BE49-F238E27FC236}">
                <a16:creationId xmlns:a16="http://schemas.microsoft.com/office/drawing/2014/main" id="{DDE5169F-7F1B-4C88-B81B-40B0D7573055}"/>
              </a:ext>
            </a:extLst>
          </p:cNvPr>
          <p:cNvSpPr/>
          <p:nvPr/>
        </p:nvSpPr>
        <p:spPr>
          <a:xfrm>
            <a:off x="5869451" y="4087645"/>
            <a:ext cx="13574" cy="29701"/>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07;p83">
            <a:extLst>
              <a:ext uri="{FF2B5EF4-FFF2-40B4-BE49-F238E27FC236}">
                <a16:creationId xmlns:a16="http://schemas.microsoft.com/office/drawing/2014/main" id="{CF68EA3A-DDFB-4D6B-9E52-879D6CB53CE3}"/>
              </a:ext>
            </a:extLst>
          </p:cNvPr>
          <p:cNvSpPr/>
          <p:nvPr/>
        </p:nvSpPr>
        <p:spPr>
          <a:xfrm>
            <a:off x="5832578" y="4094432"/>
            <a:ext cx="48340" cy="50893"/>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08;p83">
            <a:extLst>
              <a:ext uri="{FF2B5EF4-FFF2-40B4-BE49-F238E27FC236}">
                <a16:creationId xmlns:a16="http://schemas.microsoft.com/office/drawing/2014/main" id="{8E47DB0C-6876-4B2C-B973-02A160780074}"/>
              </a:ext>
            </a:extLst>
          </p:cNvPr>
          <p:cNvSpPr/>
          <p:nvPr/>
        </p:nvSpPr>
        <p:spPr>
          <a:xfrm>
            <a:off x="5569319" y="3887131"/>
            <a:ext cx="334067" cy="247597"/>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09;p83">
            <a:extLst>
              <a:ext uri="{FF2B5EF4-FFF2-40B4-BE49-F238E27FC236}">
                <a16:creationId xmlns:a16="http://schemas.microsoft.com/office/drawing/2014/main" id="{890F32D6-19B0-42A0-9EAE-D55A98910D55}"/>
              </a:ext>
            </a:extLst>
          </p:cNvPr>
          <p:cNvSpPr/>
          <p:nvPr/>
        </p:nvSpPr>
        <p:spPr>
          <a:xfrm>
            <a:off x="6271733" y="4240689"/>
            <a:ext cx="33085" cy="47489"/>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0;p83">
            <a:extLst>
              <a:ext uri="{FF2B5EF4-FFF2-40B4-BE49-F238E27FC236}">
                <a16:creationId xmlns:a16="http://schemas.microsoft.com/office/drawing/2014/main" id="{D25751CA-9C14-4699-8CC6-187FBB308230}"/>
              </a:ext>
            </a:extLst>
          </p:cNvPr>
          <p:cNvSpPr/>
          <p:nvPr/>
        </p:nvSpPr>
        <p:spPr>
          <a:xfrm>
            <a:off x="6230626" y="4236009"/>
            <a:ext cx="47064" cy="51319"/>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1;p83">
            <a:extLst>
              <a:ext uri="{FF2B5EF4-FFF2-40B4-BE49-F238E27FC236}">
                <a16:creationId xmlns:a16="http://schemas.microsoft.com/office/drawing/2014/main" id="{8AE09805-2A4C-490B-8933-F7D948A5584B}"/>
              </a:ext>
            </a:extLst>
          </p:cNvPr>
          <p:cNvSpPr/>
          <p:nvPr/>
        </p:nvSpPr>
        <p:spPr>
          <a:xfrm>
            <a:off x="6190774" y="4206774"/>
            <a:ext cx="58936" cy="88617"/>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2;p83">
            <a:extLst>
              <a:ext uri="{FF2B5EF4-FFF2-40B4-BE49-F238E27FC236}">
                <a16:creationId xmlns:a16="http://schemas.microsoft.com/office/drawing/2014/main" id="{A3B552C3-40D6-4061-9CB7-73AC190FC8B0}"/>
              </a:ext>
            </a:extLst>
          </p:cNvPr>
          <p:cNvSpPr/>
          <p:nvPr/>
        </p:nvSpPr>
        <p:spPr>
          <a:xfrm>
            <a:off x="6053006" y="4161837"/>
            <a:ext cx="155597" cy="139916"/>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13;p83">
            <a:extLst>
              <a:ext uri="{FF2B5EF4-FFF2-40B4-BE49-F238E27FC236}">
                <a16:creationId xmlns:a16="http://schemas.microsoft.com/office/drawing/2014/main" id="{271A4E93-2BD6-4932-BD3C-19C31FF6DA77}"/>
              </a:ext>
            </a:extLst>
          </p:cNvPr>
          <p:cNvSpPr/>
          <p:nvPr/>
        </p:nvSpPr>
        <p:spPr>
          <a:xfrm>
            <a:off x="5983900" y="4158859"/>
            <a:ext cx="140766" cy="200533"/>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14;p83">
            <a:extLst>
              <a:ext uri="{FF2B5EF4-FFF2-40B4-BE49-F238E27FC236}">
                <a16:creationId xmlns:a16="http://schemas.microsoft.com/office/drawing/2014/main" id="{E3008F8E-049C-435C-A3E9-A8A7D20327F4}"/>
              </a:ext>
            </a:extLst>
          </p:cNvPr>
          <p:cNvSpPr/>
          <p:nvPr/>
        </p:nvSpPr>
        <p:spPr>
          <a:xfrm>
            <a:off x="5959750" y="4291967"/>
            <a:ext cx="69532" cy="7634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15;p83">
            <a:extLst>
              <a:ext uri="{FF2B5EF4-FFF2-40B4-BE49-F238E27FC236}">
                <a16:creationId xmlns:a16="http://schemas.microsoft.com/office/drawing/2014/main" id="{1AB7711A-38E0-4E27-8FDD-EA9EDB565DD4}"/>
              </a:ext>
            </a:extLst>
          </p:cNvPr>
          <p:cNvSpPr/>
          <p:nvPr/>
        </p:nvSpPr>
        <p:spPr>
          <a:xfrm>
            <a:off x="5955920" y="4309350"/>
            <a:ext cx="150937" cy="222576"/>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16;p83">
            <a:extLst>
              <a:ext uri="{FF2B5EF4-FFF2-40B4-BE49-F238E27FC236}">
                <a16:creationId xmlns:a16="http://schemas.microsoft.com/office/drawing/2014/main" id="{99D5888D-4A83-4F45-BCA2-A20A414DD860}"/>
              </a:ext>
            </a:extLst>
          </p:cNvPr>
          <p:cNvSpPr/>
          <p:nvPr/>
        </p:nvSpPr>
        <p:spPr>
          <a:xfrm>
            <a:off x="6096241" y="4425075"/>
            <a:ext cx="145852" cy="16280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17;p83">
            <a:extLst>
              <a:ext uri="{FF2B5EF4-FFF2-40B4-BE49-F238E27FC236}">
                <a16:creationId xmlns:a16="http://schemas.microsoft.com/office/drawing/2014/main" id="{5616A9A1-3B51-43BA-9E87-BDE1FE6F47D4}"/>
              </a:ext>
            </a:extLst>
          </p:cNvPr>
          <p:cNvSpPr/>
          <p:nvPr/>
        </p:nvSpPr>
        <p:spPr>
          <a:xfrm>
            <a:off x="6184413" y="4540395"/>
            <a:ext cx="100064" cy="1055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18;p83">
            <a:extLst>
              <a:ext uri="{FF2B5EF4-FFF2-40B4-BE49-F238E27FC236}">
                <a16:creationId xmlns:a16="http://schemas.microsoft.com/office/drawing/2014/main" id="{81291112-6253-4E2D-9D4A-1CFBB7804DA7}"/>
              </a:ext>
            </a:extLst>
          </p:cNvPr>
          <p:cNvSpPr/>
          <p:nvPr/>
        </p:nvSpPr>
        <p:spPr>
          <a:xfrm>
            <a:off x="6245456" y="4677312"/>
            <a:ext cx="59362" cy="67425"/>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1819;p83">
            <a:extLst>
              <a:ext uri="{FF2B5EF4-FFF2-40B4-BE49-F238E27FC236}">
                <a16:creationId xmlns:a16="http://schemas.microsoft.com/office/drawing/2014/main" id="{89D0C283-4678-47A1-9C2D-C26842619E37}"/>
              </a:ext>
            </a:extLst>
          </p:cNvPr>
          <p:cNvGrpSpPr/>
          <p:nvPr/>
        </p:nvGrpSpPr>
        <p:grpSpPr>
          <a:xfrm>
            <a:off x="6105561" y="4573459"/>
            <a:ext cx="186980" cy="484964"/>
            <a:chOff x="2711750" y="3572300"/>
            <a:chExt cx="230725" cy="598425"/>
          </a:xfrm>
        </p:grpSpPr>
        <p:sp>
          <p:nvSpPr>
            <p:cNvPr id="95" name="Google Shape;1820;p83">
              <a:extLst>
                <a:ext uri="{FF2B5EF4-FFF2-40B4-BE49-F238E27FC236}">
                  <a16:creationId xmlns:a16="http://schemas.microsoft.com/office/drawing/2014/main" id="{44026BEB-291B-479B-94CB-A73CBADC049C}"/>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1;p83">
              <a:extLst>
                <a:ext uri="{FF2B5EF4-FFF2-40B4-BE49-F238E27FC236}">
                  <a16:creationId xmlns:a16="http://schemas.microsoft.com/office/drawing/2014/main" id="{A1475668-7B85-478D-B8F8-D5CBA7314AC8}"/>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1822;p83">
            <a:extLst>
              <a:ext uri="{FF2B5EF4-FFF2-40B4-BE49-F238E27FC236}">
                <a16:creationId xmlns:a16="http://schemas.microsoft.com/office/drawing/2014/main" id="{4F76D3F4-C5D2-42AE-8EB9-53ED9111C634}"/>
              </a:ext>
            </a:extLst>
          </p:cNvPr>
          <p:cNvSpPr/>
          <p:nvPr/>
        </p:nvSpPr>
        <p:spPr>
          <a:xfrm>
            <a:off x="8287441" y="3985899"/>
            <a:ext cx="21212" cy="49637"/>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823;p83">
            <a:extLst>
              <a:ext uri="{FF2B5EF4-FFF2-40B4-BE49-F238E27FC236}">
                <a16:creationId xmlns:a16="http://schemas.microsoft.com/office/drawing/2014/main" id="{6663C321-6980-4F00-8715-01263F9F72A9}"/>
              </a:ext>
            </a:extLst>
          </p:cNvPr>
          <p:cNvGrpSpPr/>
          <p:nvPr/>
        </p:nvGrpSpPr>
        <p:grpSpPr>
          <a:xfrm>
            <a:off x="6972466" y="2995225"/>
            <a:ext cx="124234" cy="134830"/>
            <a:chOff x="3781475" y="1624825"/>
            <a:chExt cx="153300" cy="166375"/>
          </a:xfrm>
        </p:grpSpPr>
        <p:sp>
          <p:nvSpPr>
            <p:cNvPr id="99" name="Google Shape;1824;p83">
              <a:extLst>
                <a:ext uri="{FF2B5EF4-FFF2-40B4-BE49-F238E27FC236}">
                  <a16:creationId xmlns:a16="http://schemas.microsoft.com/office/drawing/2014/main" id="{53BDBBAB-C11A-41D1-A74E-F5D2990BD637}"/>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25;p83">
              <a:extLst>
                <a:ext uri="{FF2B5EF4-FFF2-40B4-BE49-F238E27FC236}">
                  <a16:creationId xmlns:a16="http://schemas.microsoft.com/office/drawing/2014/main" id="{E2A3B8F1-6772-4535-8F0D-303943AD4D99}"/>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26;p83">
              <a:extLst>
                <a:ext uri="{FF2B5EF4-FFF2-40B4-BE49-F238E27FC236}">
                  <a16:creationId xmlns:a16="http://schemas.microsoft.com/office/drawing/2014/main" id="{3DE6745B-0608-4F1C-8DC0-75363AE07437}"/>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27;p83">
              <a:extLst>
                <a:ext uri="{FF2B5EF4-FFF2-40B4-BE49-F238E27FC236}">
                  <a16:creationId xmlns:a16="http://schemas.microsoft.com/office/drawing/2014/main" id="{4ADA1985-DA56-4B6D-BB7F-D2A775CADA0E}"/>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828;p83">
            <a:extLst>
              <a:ext uri="{FF2B5EF4-FFF2-40B4-BE49-F238E27FC236}">
                <a16:creationId xmlns:a16="http://schemas.microsoft.com/office/drawing/2014/main" id="{F35C5BF9-EFC2-4E8A-88EF-1F782DBB0E33}"/>
              </a:ext>
            </a:extLst>
          </p:cNvPr>
          <p:cNvSpPr/>
          <p:nvPr/>
        </p:nvSpPr>
        <p:spPr>
          <a:xfrm>
            <a:off x="8374357" y="3653128"/>
            <a:ext cx="142023" cy="248874"/>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29;p83">
            <a:extLst>
              <a:ext uri="{FF2B5EF4-FFF2-40B4-BE49-F238E27FC236}">
                <a16:creationId xmlns:a16="http://schemas.microsoft.com/office/drawing/2014/main" id="{68278142-06D3-413D-BEA9-4AEE60ECE6A7}"/>
              </a:ext>
            </a:extLst>
          </p:cNvPr>
          <p:cNvSpPr/>
          <p:nvPr/>
        </p:nvSpPr>
        <p:spPr>
          <a:xfrm>
            <a:off x="8316697" y="3783279"/>
            <a:ext cx="48766" cy="67851"/>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30;p83">
            <a:extLst>
              <a:ext uri="{FF2B5EF4-FFF2-40B4-BE49-F238E27FC236}">
                <a16:creationId xmlns:a16="http://schemas.microsoft.com/office/drawing/2014/main" id="{F5C22898-CA3D-4F91-9589-64D4F247D370}"/>
              </a:ext>
            </a:extLst>
          </p:cNvPr>
          <p:cNvSpPr/>
          <p:nvPr/>
        </p:nvSpPr>
        <p:spPr>
          <a:xfrm>
            <a:off x="8292952" y="3705278"/>
            <a:ext cx="55553" cy="95404"/>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31;p83">
            <a:extLst>
              <a:ext uri="{FF2B5EF4-FFF2-40B4-BE49-F238E27FC236}">
                <a16:creationId xmlns:a16="http://schemas.microsoft.com/office/drawing/2014/main" id="{F4D50887-3C40-49B1-869F-E607E488EC06}"/>
              </a:ext>
            </a:extLst>
          </p:cNvPr>
          <p:cNvSpPr/>
          <p:nvPr/>
        </p:nvSpPr>
        <p:spPr>
          <a:xfrm>
            <a:off x="7842755" y="3581489"/>
            <a:ext cx="360344" cy="170022"/>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32;p83">
            <a:extLst>
              <a:ext uri="{FF2B5EF4-FFF2-40B4-BE49-F238E27FC236}">
                <a16:creationId xmlns:a16="http://schemas.microsoft.com/office/drawing/2014/main" id="{051E7984-7E40-49FB-A6D5-E0DFC6CE8233}"/>
              </a:ext>
            </a:extLst>
          </p:cNvPr>
          <p:cNvSpPr/>
          <p:nvPr/>
        </p:nvSpPr>
        <p:spPr>
          <a:xfrm>
            <a:off x="8551551" y="4342840"/>
            <a:ext cx="114469" cy="97957"/>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33;p83">
            <a:extLst>
              <a:ext uri="{FF2B5EF4-FFF2-40B4-BE49-F238E27FC236}">
                <a16:creationId xmlns:a16="http://schemas.microsoft.com/office/drawing/2014/main" id="{ED8FB2E9-6F82-4828-8737-FC9090EB32D2}"/>
              </a:ext>
            </a:extLst>
          </p:cNvPr>
          <p:cNvSpPr/>
          <p:nvPr/>
        </p:nvSpPr>
        <p:spPr>
          <a:xfrm>
            <a:off x="8295079" y="4078325"/>
            <a:ext cx="93277" cy="16280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34;p83">
            <a:extLst>
              <a:ext uri="{FF2B5EF4-FFF2-40B4-BE49-F238E27FC236}">
                <a16:creationId xmlns:a16="http://schemas.microsoft.com/office/drawing/2014/main" id="{99CA8853-F546-48FA-A9DB-52CF5F68786B}"/>
              </a:ext>
            </a:extLst>
          </p:cNvPr>
          <p:cNvSpPr/>
          <p:nvPr/>
        </p:nvSpPr>
        <p:spPr>
          <a:xfrm>
            <a:off x="8342974" y="4414054"/>
            <a:ext cx="45382" cy="2376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835;p83">
            <a:extLst>
              <a:ext uri="{FF2B5EF4-FFF2-40B4-BE49-F238E27FC236}">
                <a16:creationId xmlns:a16="http://schemas.microsoft.com/office/drawing/2014/main" id="{16616356-8C1E-4AAC-81F5-731B2BE52F63}"/>
              </a:ext>
            </a:extLst>
          </p:cNvPr>
          <p:cNvGrpSpPr/>
          <p:nvPr/>
        </p:nvGrpSpPr>
        <p:grpSpPr>
          <a:xfrm>
            <a:off x="8015289" y="4240689"/>
            <a:ext cx="538815" cy="180598"/>
            <a:chOff x="5068275" y="3161675"/>
            <a:chExt cx="664875" cy="222850"/>
          </a:xfrm>
        </p:grpSpPr>
        <p:sp>
          <p:nvSpPr>
            <p:cNvPr id="111" name="Google Shape;1836;p83">
              <a:extLst>
                <a:ext uri="{FF2B5EF4-FFF2-40B4-BE49-F238E27FC236}">
                  <a16:creationId xmlns:a16="http://schemas.microsoft.com/office/drawing/2014/main" id="{CB4DB661-0B60-474A-B981-863C508CA45E}"/>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37;p83">
              <a:extLst>
                <a:ext uri="{FF2B5EF4-FFF2-40B4-BE49-F238E27FC236}">
                  <a16:creationId xmlns:a16="http://schemas.microsoft.com/office/drawing/2014/main" id="{7933FBA0-2F01-40C9-963C-0DA2A424D36D}"/>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38;p83">
              <a:extLst>
                <a:ext uri="{FF2B5EF4-FFF2-40B4-BE49-F238E27FC236}">
                  <a16:creationId xmlns:a16="http://schemas.microsoft.com/office/drawing/2014/main" id="{6D63FA08-83A9-4FEA-B054-920DF8067BEE}"/>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39;p83">
              <a:extLst>
                <a:ext uri="{FF2B5EF4-FFF2-40B4-BE49-F238E27FC236}">
                  <a16:creationId xmlns:a16="http://schemas.microsoft.com/office/drawing/2014/main" id="{EBFB359E-720E-4875-9A2B-AD81C9AAA279}"/>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840;p83">
            <a:extLst>
              <a:ext uri="{FF2B5EF4-FFF2-40B4-BE49-F238E27FC236}">
                <a16:creationId xmlns:a16="http://schemas.microsoft.com/office/drawing/2014/main" id="{CE2E297F-1B06-4BAC-8025-F785416AFE30}"/>
              </a:ext>
            </a:extLst>
          </p:cNvPr>
          <p:cNvSpPr/>
          <p:nvPr/>
        </p:nvSpPr>
        <p:spPr>
          <a:xfrm>
            <a:off x="8072949" y="4227965"/>
            <a:ext cx="50893" cy="66574"/>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41;p83">
            <a:extLst>
              <a:ext uri="{FF2B5EF4-FFF2-40B4-BE49-F238E27FC236}">
                <a16:creationId xmlns:a16="http://schemas.microsoft.com/office/drawing/2014/main" id="{861AF2CB-5E31-40C2-8443-501BB7563932}"/>
              </a:ext>
            </a:extLst>
          </p:cNvPr>
          <p:cNvSpPr/>
          <p:nvPr/>
        </p:nvSpPr>
        <p:spPr>
          <a:xfrm>
            <a:off x="8186121" y="4225413"/>
            <a:ext cx="111086" cy="75063"/>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42;p83">
            <a:extLst>
              <a:ext uri="{FF2B5EF4-FFF2-40B4-BE49-F238E27FC236}">
                <a16:creationId xmlns:a16="http://schemas.microsoft.com/office/drawing/2014/main" id="{F52CAD04-6457-42B1-895D-963123AE46A3}"/>
              </a:ext>
            </a:extLst>
          </p:cNvPr>
          <p:cNvSpPr/>
          <p:nvPr/>
        </p:nvSpPr>
        <p:spPr>
          <a:xfrm>
            <a:off x="8082268" y="4018558"/>
            <a:ext cx="96681" cy="186959"/>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43;p83">
            <a:extLst>
              <a:ext uri="{FF2B5EF4-FFF2-40B4-BE49-F238E27FC236}">
                <a16:creationId xmlns:a16="http://schemas.microsoft.com/office/drawing/2014/main" id="{96AD20B6-157E-4199-9248-75591A43D141}"/>
              </a:ext>
            </a:extLst>
          </p:cNvPr>
          <p:cNvSpPr/>
          <p:nvPr/>
        </p:nvSpPr>
        <p:spPr>
          <a:xfrm>
            <a:off x="8094992" y="4130049"/>
            <a:ext cx="61489" cy="530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44;p83">
            <a:extLst>
              <a:ext uri="{FF2B5EF4-FFF2-40B4-BE49-F238E27FC236}">
                <a16:creationId xmlns:a16="http://schemas.microsoft.com/office/drawing/2014/main" id="{54BB036F-0FC9-41E1-82F7-69D1F7F67919}"/>
              </a:ext>
            </a:extLst>
          </p:cNvPr>
          <p:cNvSpPr/>
          <p:nvPr/>
        </p:nvSpPr>
        <p:spPr>
          <a:xfrm>
            <a:off x="8060225" y="4031261"/>
            <a:ext cx="94979" cy="109829"/>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45;p83">
            <a:extLst>
              <a:ext uri="{FF2B5EF4-FFF2-40B4-BE49-F238E27FC236}">
                <a16:creationId xmlns:a16="http://schemas.microsoft.com/office/drawing/2014/main" id="{B57DC2FA-06B7-4410-8FEC-2F5CC152C5F9}"/>
              </a:ext>
            </a:extLst>
          </p:cNvPr>
          <p:cNvSpPr/>
          <p:nvPr/>
        </p:nvSpPr>
        <p:spPr>
          <a:xfrm>
            <a:off x="8032246" y="4056708"/>
            <a:ext cx="98788" cy="184001"/>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46;p83">
            <a:extLst>
              <a:ext uri="{FF2B5EF4-FFF2-40B4-BE49-F238E27FC236}">
                <a16:creationId xmlns:a16="http://schemas.microsoft.com/office/drawing/2014/main" id="{5E8232AB-42F1-40A7-BE56-D380217C27DB}"/>
              </a:ext>
            </a:extLst>
          </p:cNvPr>
          <p:cNvSpPr/>
          <p:nvPr/>
        </p:nvSpPr>
        <p:spPr>
          <a:xfrm>
            <a:off x="7967820" y="3956238"/>
            <a:ext cx="103873" cy="233598"/>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7;p83">
            <a:extLst>
              <a:ext uri="{FF2B5EF4-FFF2-40B4-BE49-F238E27FC236}">
                <a16:creationId xmlns:a16="http://schemas.microsoft.com/office/drawing/2014/main" id="{AF88892A-C3AD-4052-AC1A-0CAD52FB66EA}"/>
              </a:ext>
            </a:extLst>
          </p:cNvPr>
          <p:cNvSpPr/>
          <p:nvPr/>
        </p:nvSpPr>
        <p:spPr>
          <a:xfrm>
            <a:off x="7912712" y="3977430"/>
            <a:ext cx="60213" cy="77596"/>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8;p83">
            <a:extLst>
              <a:ext uri="{FF2B5EF4-FFF2-40B4-BE49-F238E27FC236}">
                <a16:creationId xmlns:a16="http://schemas.microsoft.com/office/drawing/2014/main" id="{D5C3292D-8032-4BFA-BC51-9E0CD6091887}"/>
              </a:ext>
            </a:extLst>
          </p:cNvPr>
          <p:cNvSpPr/>
          <p:nvPr/>
        </p:nvSpPr>
        <p:spPr>
          <a:xfrm>
            <a:off x="6977126" y="3537403"/>
            <a:ext cx="44957" cy="55127"/>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9;p83">
            <a:extLst>
              <a:ext uri="{FF2B5EF4-FFF2-40B4-BE49-F238E27FC236}">
                <a16:creationId xmlns:a16="http://schemas.microsoft.com/office/drawing/2014/main" id="{02E86E2E-022A-4A63-99E5-B40723F93FD6}"/>
              </a:ext>
            </a:extLst>
          </p:cNvPr>
          <p:cNvSpPr/>
          <p:nvPr/>
        </p:nvSpPr>
        <p:spPr>
          <a:xfrm>
            <a:off x="6941529" y="3265251"/>
            <a:ext cx="235279" cy="273449"/>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50;p83">
            <a:extLst>
              <a:ext uri="{FF2B5EF4-FFF2-40B4-BE49-F238E27FC236}">
                <a16:creationId xmlns:a16="http://schemas.microsoft.com/office/drawing/2014/main" id="{77A5B3B0-634E-4F96-BEC4-F4474B17B786}"/>
              </a:ext>
            </a:extLst>
          </p:cNvPr>
          <p:cNvSpPr/>
          <p:nvPr/>
        </p:nvSpPr>
        <p:spPr>
          <a:xfrm>
            <a:off x="7006381" y="3316975"/>
            <a:ext cx="116596" cy="263279"/>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51;p83">
            <a:extLst>
              <a:ext uri="{FF2B5EF4-FFF2-40B4-BE49-F238E27FC236}">
                <a16:creationId xmlns:a16="http://schemas.microsoft.com/office/drawing/2014/main" id="{69D97BCC-F3C0-466F-A7A5-9A9A08773A45}"/>
              </a:ext>
            </a:extLst>
          </p:cNvPr>
          <p:cNvSpPr/>
          <p:nvPr/>
        </p:nvSpPr>
        <p:spPr>
          <a:xfrm>
            <a:off x="7130170" y="3502657"/>
            <a:ext cx="46639" cy="42404"/>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52;p83">
            <a:extLst>
              <a:ext uri="{FF2B5EF4-FFF2-40B4-BE49-F238E27FC236}">
                <a16:creationId xmlns:a16="http://schemas.microsoft.com/office/drawing/2014/main" id="{9A28AE68-D934-49DD-8F4A-C53B796B6E2B}"/>
              </a:ext>
            </a:extLst>
          </p:cNvPr>
          <p:cNvSpPr/>
          <p:nvPr/>
        </p:nvSpPr>
        <p:spPr>
          <a:xfrm>
            <a:off x="7108552" y="3533169"/>
            <a:ext cx="74192" cy="40297"/>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53;p83">
            <a:extLst>
              <a:ext uri="{FF2B5EF4-FFF2-40B4-BE49-F238E27FC236}">
                <a16:creationId xmlns:a16="http://schemas.microsoft.com/office/drawing/2014/main" id="{F53E6618-7C10-4C36-B33D-17E78BC08773}"/>
              </a:ext>
            </a:extLst>
          </p:cNvPr>
          <p:cNvSpPr/>
          <p:nvPr/>
        </p:nvSpPr>
        <p:spPr>
          <a:xfrm>
            <a:off x="7111085" y="3560723"/>
            <a:ext cx="57680" cy="42404"/>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54;p83">
            <a:extLst>
              <a:ext uri="{FF2B5EF4-FFF2-40B4-BE49-F238E27FC236}">
                <a16:creationId xmlns:a16="http://schemas.microsoft.com/office/drawing/2014/main" id="{0B91AD3F-3449-4F0B-9B68-C1042573E60B}"/>
              </a:ext>
            </a:extLst>
          </p:cNvPr>
          <p:cNvSpPr/>
          <p:nvPr/>
        </p:nvSpPr>
        <p:spPr>
          <a:xfrm>
            <a:off x="7138639" y="3563701"/>
            <a:ext cx="97957" cy="75894"/>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55;p83">
            <a:extLst>
              <a:ext uri="{FF2B5EF4-FFF2-40B4-BE49-F238E27FC236}">
                <a16:creationId xmlns:a16="http://schemas.microsoft.com/office/drawing/2014/main" id="{61876C75-FC11-42B0-9DEE-C15D851A4F39}"/>
              </a:ext>
            </a:extLst>
          </p:cNvPr>
          <p:cNvSpPr/>
          <p:nvPr/>
        </p:nvSpPr>
        <p:spPr>
          <a:xfrm>
            <a:off x="7071233" y="3687044"/>
            <a:ext cx="67425" cy="43681"/>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56;p83">
            <a:extLst>
              <a:ext uri="{FF2B5EF4-FFF2-40B4-BE49-F238E27FC236}">
                <a16:creationId xmlns:a16="http://schemas.microsoft.com/office/drawing/2014/main" id="{206CFCAD-0567-4495-A920-6AA98727B52E}"/>
              </a:ext>
            </a:extLst>
          </p:cNvPr>
          <p:cNvSpPr/>
          <p:nvPr/>
        </p:nvSpPr>
        <p:spPr>
          <a:xfrm>
            <a:off x="7076744" y="3674341"/>
            <a:ext cx="58106" cy="25447"/>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57;p83">
            <a:extLst>
              <a:ext uri="{FF2B5EF4-FFF2-40B4-BE49-F238E27FC236}">
                <a16:creationId xmlns:a16="http://schemas.microsoft.com/office/drawing/2014/main" id="{9A82546B-C1B3-4387-9077-425C48CD09C6}"/>
              </a:ext>
            </a:extLst>
          </p:cNvPr>
          <p:cNvSpPr/>
          <p:nvPr/>
        </p:nvSpPr>
        <p:spPr>
          <a:xfrm>
            <a:off x="7107276" y="3773959"/>
            <a:ext cx="22063" cy="42404"/>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858;p83">
            <a:extLst>
              <a:ext uri="{FF2B5EF4-FFF2-40B4-BE49-F238E27FC236}">
                <a16:creationId xmlns:a16="http://schemas.microsoft.com/office/drawing/2014/main" id="{04C6C468-F6FE-42B1-8BBF-FE32B7D714FF}"/>
              </a:ext>
            </a:extLst>
          </p:cNvPr>
          <p:cNvSpPr/>
          <p:nvPr/>
        </p:nvSpPr>
        <p:spPr>
          <a:xfrm>
            <a:off x="7096680" y="3758278"/>
            <a:ext cx="21212" cy="26723"/>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9;p83">
            <a:extLst>
              <a:ext uri="{FF2B5EF4-FFF2-40B4-BE49-F238E27FC236}">
                <a16:creationId xmlns:a16="http://schemas.microsoft.com/office/drawing/2014/main" id="{73CB59B8-3CED-4871-B9A9-BB090FEFF7BD}"/>
              </a:ext>
            </a:extLst>
          </p:cNvPr>
          <p:cNvSpPr/>
          <p:nvPr/>
        </p:nvSpPr>
        <p:spPr>
          <a:xfrm>
            <a:off x="7064892" y="3735810"/>
            <a:ext cx="44106" cy="3859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60;p83">
            <a:extLst>
              <a:ext uri="{FF2B5EF4-FFF2-40B4-BE49-F238E27FC236}">
                <a16:creationId xmlns:a16="http://schemas.microsoft.com/office/drawing/2014/main" id="{EFE9CAA9-543D-4893-917F-AA4FCE02C718}"/>
              </a:ext>
            </a:extLst>
          </p:cNvPr>
          <p:cNvSpPr/>
          <p:nvPr/>
        </p:nvSpPr>
        <p:spPr>
          <a:xfrm>
            <a:off x="7040722" y="3713341"/>
            <a:ext cx="34361" cy="21638"/>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61;p83">
            <a:extLst>
              <a:ext uri="{FF2B5EF4-FFF2-40B4-BE49-F238E27FC236}">
                <a16:creationId xmlns:a16="http://schemas.microsoft.com/office/drawing/2014/main" id="{1C4CBABB-FF89-4773-87DE-A2EE8EC24FCE}"/>
              </a:ext>
            </a:extLst>
          </p:cNvPr>
          <p:cNvSpPr/>
          <p:nvPr/>
        </p:nvSpPr>
        <p:spPr>
          <a:xfrm>
            <a:off x="6996636" y="3680682"/>
            <a:ext cx="80979" cy="39021"/>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62;p83">
            <a:extLst>
              <a:ext uri="{FF2B5EF4-FFF2-40B4-BE49-F238E27FC236}">
                <a16:creationId xmlns:a16="http://schemas.microsoft.com/office/drawing/2014/main" id="{BDA8D484-B230-4732-9C30-89369C5DE3B2}"/>
              </a:ext>
            </a:extLst>
          </p:cNvPr>
          <p:cNvSpPr/>
          <p:nvPr/>
        </p:nvSpPr>
        <p:spPr>
          <a:xfrm>
            <a:off x="7042424" y="3587425"/>
            <a:ext cx="107256" cy="9031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863;p83">
            <a:extLst>
              <a:ext uri="{FF2B5EF4-FFF2-40B4-BE49-F238E27FC236}">
                <a16:creationId xmlns:a16="http://schemas.microsoft.com/office/drawing/2014/main" id="{C3F411AE-29DE-4BB8-80CC-E61D2A94B2DB}"/>
              </a:ext>
            </a:extLst>
          </p:cNvPr>
          <p:cNvSpPr/>
          <p:nvPr/>
        </p:nvSpPr>
        <p:spPr>
          <a:xfrm>
            <a:off x="7021212" y="3649745"/>
            <a:ext cx="85659" cy="37319"/>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864;p83">
            <a:extLst>
              <a:ext uri="{FF2B5EF4-FFF2-40B4-BE49-F238E27FC236}">
                <a16:creationId xmlns:a16="http://schemas.microsoft.com/office/drawing/2014/main" id="{7951CDD4-4516-4E05-A290-E96E8EBB87B4}"/>
              </a:ext>
            </a:extLst>
          </p:cNvPr>
          <p:cNvSpPr/>
          <p:nvPr/>
        </p:nvSpPr>
        <p:spPr>
          <a:xfrm>
            <a:off x="6954657" y="3587851"/>
            <a:ext cx="97532" cy="116596"/>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865;p83">
            <a:extLst>
              <a:ext uri="{FF2B5EF4-FFF2-40B4-BE49-F238E27FC236}">
                <a16:creationId xmlns:a16="http://schemas.microsoft.com/office/drawing/2014/main" id="{2C46983A-9D72-4F51-A39A-0DF32BE08648}"/>
              </a:ext>
            </a:extLst>
          </p:cNvPr>
          <p:cNvSpPr/>
          <p:nvPr/>
        </p:nvSpPr>
        <p:spPr>
          <a:xfrm>
            <a:off x="6928806" y="3613297"/>
            <a:ext cx="41979" cy="3817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866;p83">
            <a:extLst>
              <a:ext uri="{FF2B5EF4-FFF2-40B4-BE49-F238E27FC236}">
                <a16:creationId xmlns:a16="http://schemas.microsoft.com/office/drawing/2014/main" id="{9CEC9A67-0433-4EA8-A033-9E8212E56DF1}"/>
              </a:ext>
            </a:extLst>
          </p:cNvPr>
          <p:cNvSpPr/>
          <p:nvPr/>
        </p:nvSpPr>
        <p:spPr>
          <a:xfrm>
            <a:off x="6924997" y="3644660"/>
            <a:ext cx="33085" cy="2842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67;p83">
            <a:extLst>
              <a:ext uri="{FF2B5EF4-FFF2-40B4-BE49-F238E27FC236}">
                <a16:creationId xmlns:a16="http://schemas.microsoft.com/office/drawing/2014/main" id="{8489D9C3-D0B9-484D-8D0B-08117F090BEB}"/>
              </a:ext>
            </a:extLst>
          </p:cNvPr>
          <p:cNvSpPr/>
          <p:nvPr/>
        </p:nvSpPr>
        <p:spPr>
          <a:xfrm>
            <a:off x="6953827" y="3663745"/>
            <a:ext cx="8063" cy="11447"/>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68;p83">
            <a:extLst>
              <a:ext uri="{FF2B5EF4-FFF2-40B4-BE49-F238E27FC236}">
                <a16:creationId xmlns:a16="http://schemas.microsoft.com/office/drawing/2014/main" id="{0C3E0788-51AA-4BA7-9CF3-CA85F4D9BE4E}"/>
              </a:ext>
            </a:extLst>
          </p:cNvPr>
          <p:cNvSpPr/>
          <p:nvPr/>
        </p:nvSpPr>
        <p:spPr>
          <a:xfrm>
            <a:off x="6786803" y="3580233"/>
            <a:ext cx="47064" cy="6232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869;p83">
            <a:extLst>
              <a:ext uri="{FF2B5EF4-FFF2-40B4-BE49-F238E27FC236}">
                <a16:creationId xmlns:a16="http://schemas.microsoft.com/office/drawing/2014/main" id="{09E4CD98-6E1C-44AC-A3A7-BAC29ED566C3}"/>
              </a:ext>
            </a:extLst>
          </p:cNvPr>
          <p:cNvGrpSpPr/>
          <p:nvPr/>
        </p:nvGrpSpPr>
        <p:grpSpPr>
          <a:xfrm>
            <a:off x="6814357" y="3527233"/>
            <a:ext cx="101320" cy="142043"/>
            <a:chOff x="3586375" y="2281300"/>
            <a:chExt cx="125025" cy="175275"/>
          </a:xfrm>
        </p:grpSpPr>
        <p:sp>
          <p:nvSpPr>
            <p:cNvPr id="145" name="Google Shape;1870;p83">
              <a:extLst>
                <a:ext uri="{FF2B5EF4-FFF2-40B4-BE49-F238E27FC236}">
                  <a16:creationId xmlns:a16="http://schemas.microsoft.com/office/drawing/2014/main" id="{5AABB93D-43A8-435C-A4A9-78B76B22E65A}"/>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871;p83">
              <a:extLst>
                <a:ext uri="{FF2B5EF4-FFF2-40B4-BE49-F238E27FC236}">
                  <a16:creationId xmlns:a16="http://schemas.microsoft.com/office/drawing/2014/main" id="{39EEDD9A-9E2F-49A4-A033-837AB987E41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872;p83">
            <a:extLst>
              <a:ext uri="{FF2B5EF4-FFF2-40B4-BE49-F238E27FC236}">
                <a16:creationId xmlns:a16="http://schemas.microsoft.com/office/drawing/2014/main" id="{BEC11CA7-691E-4CE1-B123-3C20112D5376}"/>
              </a:ext>
            </a:extLst>
          </p:cNvPr>
          <p:cNvSpPr/>
          <p:nvPr/>
        </p:nvSpPr>
        <p:spPr>
          <a:xfrm>
            <a:off x="7393408" y="4449245"/>
            <a:ext cx="89043" cy="166618"/>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873;p83">
            <a:extLst>
              <a:ext uri="{FF2B5EF4-FFF2-40B4-BE49-F238E27FC236}">
                <a16:creationId xmlns:a16="http://schemas.microsoft.com/office/drawing/2014/main" id="{E11F0467-0DEC-42B3-8582-DC3BE2977B93}"/>
              </a:ext>
            </a:extLst>
          </p:cNvPr>
          <p:cNvGrpSpPr/>
          <p:nvPr/>
        </p:nvGrpSpPr>
        <p:grpSpPr>
          <a:xfrm>
            <a:off x="8202248" y="4443734"/>
            <a:ext cx="467155" cy="499389"/>
            <a:chOff x="5298975" y="3412225"/>
            <a:chExt cx="576450" cy="616225"/>
          </a:xfrm>
        </p:grpSpPr>
        <p:sp>
          <p:nvSpPr>
            <p:cNvPr id="149" name="Google Shape;1874;p83">
              <a:extLst>
                <a:ext uri="{FF2B5EF4-FFF2-40B4-BE49-F238E27FC236}">
                  <a16:creationId xmlns:a16="http://schemas.microsoft.com/office/drawing/2014/main" id="{AC9CEC30-5BDE-4E58-A5E3-41B546D131AC}"/>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75;p83">
              <a:extLst>
                <a:ext uri="{FF2B5EF4-FFF2-40B4-BE49-F238E27FC236}">
                  <a16:creationId xmlns:a16="http://schemas.microsoft.com/office/drawing/2014/main" id="{47548F94-2FA8-4B60-8D25-CB08DE1B216D}"/>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876;p83">
            <a:extLst>
              <a:ext uri="{FF2B5EF4-FFF2-40B4-BE49-F238E27FC236}">
                <a16:creationId xmlns:a16="http://schemas.microsoft.com/office/drawing/2014/main" id="{1A240354-5A6A-4AA2-A556-B4FCF4AC3550}"/>
              </a:ext>
            </a:extLst>
          </p:cNvPr>
          <p:cNvGrpSpPr/>
          <p:nvPr/>
        </p:nvGrpSpPr>
        <p:grpSpPr>
          <a:xfrm>
            <a:off x="8731703" y="4800250"/>
            <a:ext cx="187385" cy="232747"/>
            <a:chOff x="5952300" y="3852150"/>
            <a:chExt cx="231225" cy="287200"/>
          </a:xfrm>
        </p:grpSpPr>
        <p:sp>
          <p:nvSpPr>
            <p:cNvPr id="152" name="Google Shape;1877;p83">
              <a:extLst>
                <a:ext uri="{FF2B5EF4-FFF2-40B4-BE49-F238E27FC236}">
                  <a16:creationId xmlns:a16="http://schemas.microsoft.com/office/drawing/2014/main" id="{37466C22-861B-4D94-886E-EF0AFB39C9B5}"/>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78;p83">
              <a:extLst>
                <a:ext uri="{FF2B5EF4-FFF2-40B4-BE49-F238E27FC236}">
                  <a16:creationId xmlns:a16="http://schemas.microsoft.com/office/drawing/2014/main" id="{D0E3F520-A559-48DC-81EF-5516F160AE01}"/>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879;p83">
            <a:extLst>
              <a:ext uri="{FF2B5EF4-FFF2-40B4-BE49-F238E27FC236}">
                <a16:creationId xmlns:a16="http://schemas.microsoft.com/office/drawing/2014/main" id="{341CCD86-4191-4EBF-A8C2-4A8485BE7F17}"/>
              </a:ext>
            </a:extLst>
          </p:cNvPr>
          <p:cNvSpPr/>
          <p:nvPr/>
        </p:nvSpPr>
        <p:spPr>
          <a:xfrm>
            <a:off x="6663015" y="3371231"/>
            <a:ext cx="103022" cy="62765"/>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880;p83">
            <a:extLst>
              <a:ext uri="{FF2B5EF4-FFF2-40B4-BE49-F238E27FC236}">
                <a16:creationId xmlns:a16="http://schemas.microsoft.com/office/drawing/2014/main" id="{59A07FD0-7832-4B5A-9448-92014D6B25F1}"/>
              </a:ext>
            </a:extLst>
          </p:cNvPr>
          <p:cNvSpPr/>
          <p:nvPr/>
        </p:nvSpPr>
        <p:spPr>
          <a:xfrm>
            <a:off x="7649454" y="3522148"/>
            <a:ext cx="717711" cy="535857"/>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81;p83">
            <a:extLst>
              <a:ext uri="{FF2B5EF4-FFF2-40B4-BE49-F238E27FC236}">
                <a16:creationId xmlns:a16="http://schemas.microsoft.com/office/drawing/2014/main" id="{10773976-E929-4786-A363-28E6C3EA5DBB}"/>
              </a:ext>
            </a:extLst>
          </p:cNvPr>
          <p:cNvSpPr/>
          <p:nvPr/>
        </p:nvSpPr>
        <p:spPr>
          <a:xfrm>
            <a:off x="8082268" y="4031261"/>
            <a:ext cx="1297" cy="1722"/>
          </a:xfrm>
          <a:custGeom>
            <a:avLst/>
            <a:gdLst/>
            <a:ahLst/>
            <a:cxnLst/>
            <a:rect l="l" t="t" r="r" b="b"/>
            <a:pathLst>
              <a:path w="64" h="85" extrusionOk="0">
                <a:moveTo>
                  <a:pt x="63" y="85"/>
                </a:moveTo>
                <a:lnTo>
                  <a:pt x="1" y="1"/>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82;p83">
            <a:extLst>
              <a:ext uri="{FF2B5EF4-FFF2-40B4-BE49-F238E27FC236}">
                <a16:creationId xmlns:a16="http://schemas.microsoft.com/office/drawing/2014/main" id="{45FFB460-3B8A-4896-87C3-5340B040CA63}"/>
              </a:ext>
            </a:extLst>
          </p:cNvPr>
          <p:cNvSpPr/>
          <p:nvPr/>
        </p:nvSpPr>
        <p:spPr>
          <a:xfrm>
            <a:off x="8068714" y="4043559"/>
            <a:ext cx="2127" cy="2148"/>
          </a:xfrm>
          <a:custGeom>
            <a:avLst/>
            <a:gdLst/>
            <a:ahLst/>
            <a:cxnLst/>
            <a:rect l="l" t="t" r="r" b="b"/>
            <a:pathLst>
              <a:path w="105" h="106" extrusionOk="0">
                <a:moveTo>
                  <a:pt x="0" y="105"/>
                </a:moveTo>
                <a:lnTo>
                  <a:pt x="105" y="1"/>
                </a:lnTo>
                <a:lnTo>
                  <a:pt x="10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83;p83">
            <a:extLst>
              <a:ext uri="{FF2B5EF4-FFF2-40B4-BE49-F238E27FC236}">
                <a16:creationId xmlns:a16="http://schemas.microsoft.com/office/drawing/2014/main" id="{7433C70D-733A-43BD-9324-67FC970924D8}"/>
              </a:ext>
            </a:extLst>
          </p:cNvPr>
          <p:cNvSpPr/>
          <p:nvPr/>
        </p:nvSpPr>
        <p:spPr>
          <a:xfrm>
            <a:off x="7642667" y="3834577"/>
            <a:ext cx="4275" cy="1297"/>
          </a:xfrm>
          <a:custGeom>
            <a:avLst/>
            <a:gdLst/>
            <a:ahLst/>
            <a:cxnLst/>
            <a:rect l="l" t="t" r="r" b="b"/>
            <a:pathLst>
              <a:path w="211" h="64" extrusionOk="0">
                <a:moveTo>
                  <a:pt x="210" y="0"/>
                </a:moveTo>
                <a:lnTo>
                  <a:pt x="1" y="63"/>
                </a:lnTo>
                <a:lnTo>
                  <a:pt x="22"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84;p83">
            <a:extLst>
              <a:ext uri="{FF2B5EF4-FFF2-40B4-BE49-F238E27FC236}">
                <a16:creationId xmlns:a16="http://schemas.microsoft.com/office/drawing/2014/main" id="{6E79F455-1737-43B4-9C4A-3B326D528077}"/>
              </a:ext>
            </a:extLst>
          </p:cNvPr>
          <p:cNvSpPr/>
          <p:nvPr/>
        </p:nvSpPr>
        <p:spPr>
          <a:xfrm>
            <a:off x="7394684" y="3550552"/>
            <a:ext cx="443856" cy="233172"/>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85;p83">
            <a:extLst>
              <a:ext uri="{FF2B5EF4-FFF2-40B4-BE49-F238E27FC236}">
                <a16:creationId xmlns:a16="http://schemas.microsoft.com/office/drawing/2014/main" id="{FB738372-F1D9-40E7-AF3A-768917E90DA5}"/>
              </a:ext>
            </a:extLst>
          </p:cNvPr>
          <p:cNvSpPr/>
          <p:nvPr/>
        </p:nvSpPr>
        <p:spPr>
          <a:xfrm>
            <a:off x="7508728" y="3721384"/>
            <a:ext cx="187810" cy="117022"/>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86;p83">
            <a:extLst>
              <a:ext uri="{FF2B5EF4-FFF2-40B4-BE49-F238E27FC236}">
                <a16:creationId xmlns:a16="http://schemas.microsoft.com/office/drawing/2014/main" id="{1A4DCE2C-4A53-4097-A82A-FD8A58F61C49}"/>
              </a:ext>
            </a:extLst>
          </p:cNvPr>
          <p:cNvSpPr/>
          <p:nvPr/>
        </p:nvSpPr>
        <p:spPr>
          <a:xfrm>
            <a:off x="7475238" y="3762087"/>
            <a:ext cx="167874" cy="1055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887;p83">
            <a:extLst>
              <a:ext uri="{FF2B5EF4-FFF2-40B4-BE49-F238E27FC236}">
                <a16:creationId xmlns:a16="http://schemas.microsoft.com/office/drawing/2014/main" id="{FFC3344B-665B-4801-AA46-B7BC69406776}"/>
              </a:ext>
            </a:extLst>
          </p:cNvPr>
          <p:cNvGrpSpPr/>
          <p:nvPr/>
        </p:nvGrpSpPr>
        <p:grpSpPr>
          <a:xfrm>
            <a:off x="7832159" y="4190667"/>
            <a:ext cx="25467" cy="48340"/>
            <a:chOff x="4842300" y="3099950"/>
            <a:chExt cx="31425" cy="59650"/>
          </a:xfrm>
        </p:grpSpPr>
        <p:sp>
          <p:nvSpPr>
            <p:cNvPr id="163" name="Google Shape;1888;p83">
              <a:extLst>
                <a:ext uri="{FF2B5EF4-FFF2-40B4-BE49-F238E27FC236}">
                  <a16:creationId xmlns:a16="http://schemas.microsoft.com/office/drawing/2014/main" id="{1419DC9B-08E3-4637-98A8-D9374C736243}"/>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89;p83">
              <a:extLst>
                <a:ext uri="{FF2B5EF4-FFF2-40B4-BE49-F238E27FC236}">
                  <a16:creationId xmlns:a16="http://schemas.microsoft.com/office/drawing/2014/main" id="{29EC553D-BFAE-43A8-83E8-70F9EFF28FE9}"/>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90;p83">
              <a:extLst>
                <a:ext uri="{FF2B5EF4-FFF2-40B4-BE49-F238E27FC236}">
                  <a16:creationId xmlns:a16="http://schemas.microsoft.com/office/drawing/2014/main" id="{3A56C2C7-319B-4AD1-9DF2-4649E0F9A6A9}"/>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91;p83">
              <a:extLst>
                <a:ext uri="{FF2B5EF4-FFF2-40B4-BE49-F238E27FC236}">
                  <a16:creationId xmlns:a16="http://schemas.microsoft.com/office/drawing/2014/main" id="{C8122CAA-090A-45F4-8DC0-215A42E47FC2}"/>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892;p83">
            <a:extLst>
              <a:ext uri="{FF2B5EF4-FFF2-40B4-BE49-F238E27FC236}">
                <a16:creationId xmlns:a16="http://schemas.microsoft.com/office/drawing/2014/main" id="{D8F5E074-2364-4022-914C-D01363B3F211}"/>
              </a:ext>
            </a:extLst>
          </p:cNvPr>
          <p:cNvSpPr/>
          <p:nvPr/>
        </p:nvSpPr>
        <p:spPr>
          <a:xfrm>
            <a:off x="7687178" y="3891791"/>
            <a:ext cx="328556" cy="320939"/>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93;p83">
            <a:extLst>
              <a:ext uri="{FF2B5EF4-FFF2-40B4-BE49-F238E27FC236}">
                <a16:creationId xmlns:a16="http://schemas.microsoft.com/office/drawing/2014/main" id="{AE9502DD-8947-46A6-830E-14789695D3E9}"/>
              </a:ext>
            </a:extLst>
          </p:cNvPr>
          <p:cNvSpPr/>
          <p:nvPr/>
        </p:nvSpPr>
        <p:spPr>
          <a:xfrm>
            <a:off x="7816052" y="3929961"/>
            <a:ext cx="96681" cy="5172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94;p83">
            <a:extLst>
              <a:ext uri="{FF2B5EF4-FFF2-40B4-BE49-F238E27FC236}">
                <a16:creationId xmlns:a16="http://schemas.microsoft.com/office/drawing/2014/main" id="{566691EC-CA68-423F-B61D-CDBE8A6AF420}"/>
              </a:ext>
            </a:extLst>
          </p:cNvPr>
          <p:cNvSpPr/>
          <p:nvPr/>
        </p:nvSpPr>
        <p:spPr>
          <a:xfrm>
            <a:off x="7593496" y="3843046"/>
            <a:ext cx="162384" cy="178916"/>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95;p83">
            <a:extLst>
              <a:ext uri="{FF2B5EF4-FFF2-40B4-BE49-F238E27FC236}">
                <a16:creationId xmlns:a16="http://schemas.microsoft.com/office/drawing/2014/main" id="{271E923A-13D3-4518-A86F-470AFAB0864A}"/>
              </a:ext>
            </a:extLst>
          </p:cNvPr>
          <p:cNvSpPr/>
          <p:nvPr/>
        </p:nvSpPr>
        <p:spPr>
          <a:xfrm>
            <a:off x="7581623" y="3818470"/>
            <a:ext cx="155171" cy="12929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96;p83">
            <a:extLst>
              <a:ext uri="{FF2B5EF4-FFF2-40B4-BE49-F238E27FC236}">
                <a16:creationId xmlns:a16="http://schemas.microsoft.com/office/drawing/2014/main" id="{2750319F-BC2D-4741-8B08-58B988BF4C12}"/>
              </a:ext>
            </a:extLst>
          </p:cNvPr>
          <p:cNvSpPr/>
          <p:nvPr/>
        </p:nvSpPr>
        <p:spPr>
          <a:xfrm>
            <a:off x="7131851" y="3624319"/>
            <a:ext cx="192490" cy="11998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97;p83">
            <a:extLst>
              <a:ext uri="{FF2B5EF4-FFF2-40B4-BE49-F238E27FC236}">
                <a16:creationId xmlns:a16="http://schemas.microsoft.com/office/drawing/2014/main" id="{F80F6CF8-639A-47F4-890A-CACA8BFCDCB0}"/>
              </a:ext>
            </a:extLst>
          </p:cNvPr>
          <p:cNvSpPr/>
          <p:nvPr/>
        </p:nvSpPr>
        <p:spPr>
          <a:xfrm>
            <a:off x="7179341" y="3683660"/>
            <a:ext cx="40297" cy="44957"/>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98;p83">
            <a:extLst>
              <a:ext uri="{FF2B5EF4-FFF2-40B4-BE49-F238E27FC236}">
                <a16:creationId xmlns:a16="http://schemas.microsoft.com/office/drawing/2014/main" id="{093D2EDF-065F-4D8C-B8D6-EAA62D9ABA78}"/>
              </a:ext>
            </a:extLst>
          </p:cNvPr>
          <p:cNvSpPr/>
          <p:nvPr/>
        </p:nvSpPr>
        <p:spPr>
          <a:xfrm>
            <a:off x="7114914" y="3691298"/>
            <a:ext cx="103448" cy="66149"/>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99;p83">
            <a:extLst>
              <a:ext uri="{FF2B5EF4-FFF2-40B4-BE49-F238E27FC236}">
                <a16:creationId xmlns:a16="http://schemas.microsoft.com/office/drawing/2014/main" id="{C505DB06-2088-4483-972C-69251018A09C}"/>
              </a:ext>
            </a:extLst>
          </p:cNvPr>
          <p:cNvSpPr/>
          <p:nvPr/>
        </p:nvSpPr>
        <p:spPr>
          <a:xfrm>
            <a:off x="7140766" y="3749363"/>
            <a:ext cx="67851" cy="4283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900;p83">
            <a:extLst>
              <a:ext uri="{FF2B5EF4-FFF2-40B4-BE49-F238E27FC236}">
                <a16:creationId xmlns:a16="http://schemas.microsoft.com/office/drawing/2014/main" id="{674C2C11-C069-4FCF-895E-B8505E7BAC01}"/>
              </a:ext>
            </a:extLst>
          </p:cNvPr>
          <p:cNvGrpSpPr/>
          <p:nvPr/>
        </p:nvGrpSpPr>
        <p:grpSpPr>
          <a:xfrm>
            <a:off x="7041573" y="3720959"/>
            <a:ext cx="63596" cy="49191"/>
            <a:chOff x="3866750" y="2520350"/>
            <a:chExt cx="78475" cy="60700"/>
          </a:xfrm>
        </p:grpSpPr>
        <p:sp>
          <p:nvSpPr>
            <p:cNvPr id="176" name="Google Shape;1901;p83">
              <a:extLst>
                <a:ext uri="{FF2B5EF4-FFF2-40B4-BE49-F238E27FC236}">
                  <a16:creationId xmlns:a16="http://schemas.microsoft.com/office/drawing/2014/main" id="{620F5545-2A51-4C39-AEA1-2597E3A84392}"/>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902;p83">
              <a:extLst>
                <a:ext uri="{FF2B5EF4-FFF2-40B4-BE49-F238E27FC236}">
                  <a16:creationId xmlns:a16="http://schemas.microsoft.com/office/drawing/2014/main" id="{7460765E-7EFD-4FD3-8E99-202ECEA69620}"/>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903;p83">
              <a:extLst>
                <a:ext uri="{FF2B5EF4-FFF2-40B4-BE49-F238E27FC236}">
                  <a16:creationId xmlns:a16="http://schemas.microsoft.com/office/drawing/2014/main" id="{ADAB694F-B5F1-4C4C-A5C6-41333EC95BE6}"/>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904;p83">
              <a:extLst>
                <a:ext uri="{FF2B5EF4-FFF2-40B4-BE49-F238E27FC236}">
                  <a16:creationId xmlns:a16="http://schemas.microsoft.com/office/drawing/2014/main" id="{79BE173B-493F-42BB-BC39-BE7A1FA85C69}"/>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905;p83">
            <a:extLst>
              <a:ext uri="{FF2B5EF4-FFF2-40B4-BE49-F238E27FC236}">
                <a16:creationId xmlns:a16="http://schemas.microsoft.com/office/drawing/2014/main" id="{659B1812-24A6-40DA-AFDB-C54E2FB66454}"/>
              </a:ext>
            </a:extLst>
          </p:cNvPr>
          <p:cNvSpPr/>
          <p:nvPr/>
        </p:nvSpPr>
        <p:spPr>
          <a:xfrm>
            <a:off x="6987296" y="3767597"/>
            <a:ext cx="11893" cy="2376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906;p83">
            <a:extLst>
              <a:ext uri="{FF2B5EF4-FFF2-40B4-BE49-F238E27FC236}">
                <a16:creationId xmlns:a16="http://schemas.microsoft.com/office/drawing/2014/main" id="{B723A50E-A5AF-4BF0-8E2D-E4D379B87011}"/>
              </a:ext>
            </a:extLst>
          </p:cNvPr>
          <p:cNvSpPr/>
          <p:nvPr/>
        </p:nvSpPr>
        <p:spPr>
          <a:xfrm>
            <a:off x="6799081" y="3757002"/>
            <a:ext cx="130170" cy="108958"/>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907;p83">
            <a:extLst>
              <a:ext uri="{FF2B5EF4-FFF2-40B4-BE49-F238E27FC236}">
                <a16:creationId xmlns:a16="http://schemas.microsoft.com/office/drawing/2014/main" id="{E03D161E-8A85-4A9D-B1D3-B7BD5A26FF22}"/>
              </a:ext>
            </a:extLst>
          </p:cNvPr>
          <p:cNvSpPr/>
          <p:nvPr/>
        </p:nvSpPr>
        <p:spPr>
          <a:xfrm>
            <a:off x="7391301" y="3808705"/>
            <a:ext cx="20361" cy="16147"/>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908;p83">
            <a:extLst>
              <a:ext uri="{FF2B5EF4-FFF2-40B4-BE49-F238E27FC236}">
                <a16:creationId xmlns:a16="http://schemas.microsoft.com/office/drawing/2014/main" id="{C136B4B4-4E7B-4162-84A6-05D9604976E7}"/>
              </a:ext>
            </a:extLst>
          </p:cNvPr>
          <p:cNvSpPr/>
          <p:nvPr/>
        </p:nvSpPr>
        <p:spPr>
          <a:xfrm>
            <a:off x="7386216" y="3810832"/>
            <a:ext cx="239109" cy="19247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909;p83">
            <a:extLst>
              <a:ext uri="{FF2B5EF4-FFF2-40B4-BE49-F238E27FC236}">
                <a16:creationId xmlns:a16="http://schemas.microsoft.com/office/drawing/2014/main" id="{4E95D1EF-D923-4D29-81B6-EB8ED09D9B10}"/>
              </a:ext>
            </a:extLst>
          </p:cNvPr>
          <p:cNvSpPr/>
          <p:nvPr/>
        </p:nvSpPr>
        <p:spPr>
          <a:xfrm>
            <a:off x="7374343" y="3787513"/>
            <a:ext cx="41979" cy="35637"/>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910;p83">
            <a:extLst>
              <a:ext uri="{FF2B5EF4-FFF2-40B4-BE49-F238E27FC236}">
                <a16:creationId xmlns:a16="http://schemas.microsoft.com/office/drawing/2014/main" id="{AE76AFCD-ED7B-4B0F-A236-7E37434E1081}"/>
              </a:ext>
            </a:extLst>
          </p:cNvPr>
          <p:cNvSpPr/>
          <p:nvPr/>
        </p:nvSpPr>
        <p:spPr>
          <a:xfrm>
            <a:off x="7185702" y="3779044"/>
            <a:ext cx="211129" cy="86915"/>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911;p83">
            <a:extLst>
              <a:ext uri="{FF2B5EF4-FFF2-40B4-BE49-F238E27FC236}">
                <a16:creationId xmlns:a16="http://schemas.microsoft.com/office/drawing/2014/main" id="{1E70ACB0-CE2D-4F68-8F40-0EF26999DB09}"/>
              </a:ext>
            </a:extLst>
          </p:cNvPr>
          <p:cNvSpPr/>
          <p:nvPr/>
        </p:nvSpPr>
        <p:spPr>
          <a:xfrm>
            <a:off x="7183150" y="3779470"/>
            <a:ext cx="32234" cy="2842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912;p83">
            <a:extLst>
              <a:ext uri="{FF2B5EF4-FFF2-40B4-BE49-F238E27FC236}">
                <a16:creationId xmlns:a16="http://schemas.microsoft.com/office/drawing/2014/main" id="{69DB0CB8-2D1B-429A-B21A-B6764D353C77}"/>
              </a:ext>
            </a:extLst>
          </p:cNvPr>
          <p:cNvSpPr/>
          <p:nvPr/>
        </p:nvSpPr>
        <p:spPr>
          <a:xfrm>
            <a:off x="7337024" y="3845173"/>
            <a:ext cx="113213" cy="108958"/>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913;p83">
            <a:extLst>
              <a:ext uri="{FF2B5EF4-FFF2-40B4-BE49-F238E27FC236}">
                <a16:creationId xmlns:a16="http://schemas.microsoft.com/office/drawing/2014/main" id="{03B10403-E360-4972-9CF4-558943A678A3}"/>
              </a:ext>
            </a:extLst>
          </p:cNvPr>
          <p:cNvSpPr/>
          <p:nvPr/>
        </p:nvSpPr>
        <p:spPr>
          <a:xfrm>
            <a:off x="7429451" y="3940557"/>
            <a:ext cx="20361" cy="20787"/>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914;p83">
            <a:extLst>
              <a:ext uri="{FF2B5EF4-FFF2-40B4-BE49-F238E27FC236}">
                <a16:creationId xmlns:a16="http://schemas.microsoft.com/office/drawing/2014/main" id="{6DC6A598-39BE-4B75-A22D-7260A66AA0FB}"/>
              </a:ext>
            </a:extLst>
          </p:cNvPr>
          <p:cNvSpPr/>
          <p:nvPr/>
        </p:nvSpPr>
        <p:spPr>
          <a:xfrm>
            <a:off x="7259874" y="3870174"/>
            <a:ext cx="26318" cy="14871"/>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15;p83">
            <a:extLst>
              <a:ext uri="{FF2B5EF4-FFF2-40B4-BE49-F238E27FC236}">
                <a16:creationId xmlns:a16="http://schemas.microsoft.com/office/drawing/2014/main" id="{A0BA1468-9880-4F93-A6CE-3A9898579F12}"/>
              </a:ext>
            </a:extLst>
          </p:cNvPr>
          <p:cNvSpPr/>
          <p:nvPr/>
        </p:nvSpPr>
        <p:spPr>
          <a:xfrm>
            <a:off x="7298875" y="3848131"/>
            <a:ext cx="72936" cy="64893"/>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6;p83">
            <a:extLst>
              <a:ext uri="{FF2B5EF4-FFF2-40B4-BE49-F238E27FC236}">
                <a16:creationId xmlns:a16="http://schemas.microsoft.com/office/drawing/2014/main" id="{7FBDBA30-AEE6-4EF1-9674-5A6E5C0889DB}"/>
              </a:ext>
            </a:extLst>
          </p:cNvPr>
          <p:cNvSpPr/>
          <p:nvPr/>
        </p:nvSpPr>
        <p:spPr>
          <a:xfrm>
            <a:off x="7284045" y="3900280"/>
            <a:ext cx="17829" cy="51744"/>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17;p83">
            <a:extLst>
              <a:ext uri="{FF2B5EF4-FFF2-40B4-BE49-F238E27FC236}">
                <a16:creationId xmlns:a16="http://schemas.microsoft.com/office/drawing/2014/main" id="{0CA09B4F-EFC9-4F8A-AF85-11EF772F5AD8}"/>
              </a:ext>
            </a:extLst>
          </p:cNvPr>
          <p:cNvSpPr/>
          <p:nvPr/>
        </p:nvSpPr>
        <p:spPr>
          <a:xfrm>
            <a:off x="7299726" y="3900280"/>
            <a:ext cx="4680" cy="10616"/>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18;p83">
            <a:extLst>
              <a:ext uri="{FF2B5EF4-FFF2-40B4-BE49-F238E27FC236}">
                <a16:creationId xmlns:a16="http://schemas.microsoft.com/office/drawing/2014/main" id="{5DCBD01F-CB81-4942-9257-83473479A179}"/>
              </a:ext>
            </a:extLst>
          </p:cNvPr>
          <p:cNvSpPr/>
          <p:nvPr/>
        </p:nvSpPr>
        <p:spPr>
          <a:xfrm>
            <a:off x="7294641" y="3911727"/>
            <a:ext cx="6382" cy="14851"/>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19;p83">
            <a:extLst>
              <a:ext uri="{FF2B5EF4-FFF2-40B4-BE49-F238E27FC236}">
                <a16:creationId xmlns:a16="http://schemas.microsoft.com/office/drawing/2014/main" id="{B1AE76E6-19BD-4BAC-95C5-853C323E7774}"/>
              </a:ext>
            </a:extLst>
          </p:cNvPr>
          <p:cNvSpPr/>
          <p:nvPr/>
        </p:nvSpPr>
        <p:spPr>
          <a:xfrm>
            <a:off x="7294641" y="3884174"/>
            <a:ext cx="15276" cy="19085"/>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20;p83">
            <a:extLst>
              <a:ext uri="{FF2B5EF4-FFF2-40B4-BE49-F238E27FC236}">
                <a16:creationId xmlns:a16="http://schemas.microsoft.com/office/drawing/2014/main" id="{1F584674-E107-4F5B-AF29-C5040E044212}"/>
              </a:ext>
            </a:extLst>
          </p:cNvPr>
          <p:cNvSpPr/>
          <p:nvPr/>
        </p:nvSpPr>
        <p:spPr>
          <a:xfrm>
            <a:off x="7295491" y="3899004"/>
            <a:ext cx="47064" cy="5810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21;p83">
            <a:extLst>
              <a:ext uri="{FF2B5EF4-FFF2-40B4-BE49-F238E27FC236}">
                <a16:creationId xmlns:a16="http://schemas.microsoft.com/office/drawing/2014/main" id="{19E332C4-136B-409F-86A8-650C6C683897}"/>
              </a:ext>
            </a:extLst>
          </p:cNvPr>
          <p:cNvSpPr/>
          <p:nvPr/>
        </p:nvSpPr>
        <p:spPr>
          <a:xfrm>
            <a:off x="7294641" y="3914260"/>
            <a:ext cx="242492" cy="204363"/>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22;p83">
            <a:extLst>
              <a:ext uri="{FF2B5EF4-FFF2-40B4-BE49-F238E27FC236}">
                <a16:creationId xmlns:a16="http://schemas.microsoft.com/office/drawing/2014/main" id="{CD2B4CD2-2606-4E69-8DF8-A93BF2ED162E}"/>
              </a:ext>
            </a:extLst>
          </p:cNvPr>
          <p:cNvSpPr/>
          <p:nvPr/>
        </p:nvSpPr>
        <p:spPr>
          <a:xfrm>
            <a:off x="7481580" y="3990154"/>
            <a:ext cx="8935" cy="19510"/>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23;p83">
            <a:extLst>
              <a:ext uri="{FF2B5EF4-FFF2-40B4-BE49-F238E27FC236}">
                <a16:creationId xmlns:a16="http://schemas.microsoft.com/office/drawing/2014/main" id="{D808FC0D-0971-458F-931D-F6F8AC289751}"/>
              </a:ext>
            </a:extLst>
          </p:cNvPr>
          <p:cNvSpPr/>
          <p:nvPr/>
        </p:nvSpPr>
        <p:spPr>
          <a:xfrm>
            <a:off x="7490919" y="3991430"/>
            <a:ext cx="55978" cy="44106"/>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24;p83">
            <a:extLst>
              <a:ext uri="{FF2B5EF4-FFF2-40B4-BE49-F238E27FC236}">
                <a16:creationId xmlns:a16="http://schemas.microsoft.com/office/drawing/2014/main" id="{BEC170D1-EE36-4463-8A59-66B8F906024C}"/>
              </a:ext>
            </a:extLst>
          </p:cNvPr>
          <p:cNvSpPr/>
          <p:nvPr/>
        </p:nvSpPr>
        <p:spPr>
          <a:xfrm>
            <a:off x="7501515" y="4001175"/>
            <a:ext cx="87766" cy="108107"/>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925;p83">
            <a:extLst>
              <a:ext uri="{FF2B5EF4-FFF2-40B4-BE49-F238E27FC236}">
                <a16:creationId xmlns:a16="http://schemas.microsoft.com/office/drawing/2014/main" id="{E885D0A1-027D-456F-BAC8-9653DD455CBE}"/>
              </a:ext>
            </a:extLst>
          </p:cNvPr>
          <p:cNvSpPr/>
          <p:nvPr/>
        </p:nvSpPr>
        <p:spPr>
          <a:xfrm>
            <a:off x="7541367" y="3985899"/>
            <a:ext cx="4680" cy="10636"/>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926;p83">
            <a:extLst>
              <a:ext uri="{FF2B5EF4-FFF2-40B4-BE49-F238E27FC236}">
                <a16:creationId xmlns:a16="http://schemas.microsoft.com/office/drawing/2014/main" id="{35061792-4F7E-4FAF-A12D-E8FE9ACC1365}"/>
              </a:ext>
            </a:extLst>
          </p:cNvPr>
          <p:cNvSpPr/>
          <p:nvPr/>
        </p:nvSpPr>
        <p:spPr>
          <a:xfrm>
            <a:off x="7392983" y="4077049"/>
            <a:ext cx="124660" cy="80979"/>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927;p83">
            <a:extLst>
              <a:ext uri="{FF2B5EF4-FFF2-40B4-BE49-F238E27FC236}">
                <a16:creationId xmlns:a16="http://schemas.microsoft.com/office/drawing/2014/main" id="{AC0AE9B5-D44D-4C67-AF63-A742023E3D09}"/>
              </a:ext>
            </a:extLst>
          </p:cNvPr>
          <p:cNvSpPr/>
          <p:nvPr/>
        </p:nvSpPr>
        <p:spPr>
          <a:xfrm>
            <a:off x="7178490" y="3922749"/>
            <a:ext cx="146277" cy="122958"/>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928;p83">
            <a:extLst>
              <a:ext uri="{FF2B5EF4-FFF2-40B4-BE49-F238E27FC236}">
                <a16:creationId xmlns:a16="http://schemas.microsoft.com/office/drawing/2014/main" id="{38A1EC88-82DF-491B-BAE9-E91C25A033FD}"/>
              </a:ext>
            </a:extLst>
          </p:cNvPr>
          <p:cNvSpPr/>
          <p:nvPr/>
        </p:nvSpPr>
        <p:spPr>
          <a:xfrm>
            <a:off x="7152638" y="4044410"/>
            <a:ext cx="193321" cy="221725"/>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929;p83">
            <a:extLst>
              <a:ext uri="{FF2B5EF4-FFF2-40B4-BE49-F238E27FC236}">
                <a16:creationId xmlns:a16="http://schemas.microsoft.com/office/drawing/2014/main" id="{8336B5B4-DF93-4074-B650-803B75500F18}"/>
              </a:ext>
            </a:extLst>
          </p:cNvPr>
          <p:cNvSpPr/>
          <p:nvPr/>
        </p:nvSpPr>
        <p:spPr>
          <a:xfrm>
            <a:off x="7284470" y="4130454"/>
            <a:ext cx="178065" cy="135256"/>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930;p83">
            <a:extLst>
              <a:ext uri="{FF2B5EF4-FFF2-40B4-BE49-F238E27FC236}">
                <a16:creationId xmlns:a16="http://schemas.microsoft.com/office/drawing/2014/main" id="{C7C4EBE2-12E4-45DB-B579-D38BA4E6A05C}"/>
              </a:ext>
            </a:extLst>
          </p:cNvPr>
          <p:cNvSpPr/>
          <p:nvPr/>
        </p:nvSpPr>
        <p:spPr>
          <a:xfrm>
            <a:off x="7322620" y="4092730"/>
            <a:ext cx="78447" cy="69553"/>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931;p83">
            <a:extLst>
              <a:ext uri="{FF2B5EF4-FFF2-40B4-BE49-F238E27FC236}">
                <a16:creationId xmlns:a16="http://schemas.microsoft.com/office/drawing/2014/main" id="{2C7AA4CE-0B92-4190-8F5E-1DEA8B5F1F8B}"/>
              </a:ext>
            </a:extLst>
          </p:cNvPr>
          <p:cNvSpPr/>
          <p:nvPr/>
        </p:nvSpPr>
        <p:spPr>
          <a:xfrm>
            <a:off x="7386216" y="4157602"/>
            <a:ext cx="17809" cy="21212"/>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932;p83">
            <a:extLst>
              <a:ext uri="{FF2B5EF4-FFF2-40B4-BE49-F238E27FC236}">
                <a16:creationId xmlns:a16="http://schemas.microsoft.com/office/drawing/2014/main" id="{8D402737-E008-4E8F-8BD5-CCC87FC4BB18}"/>
              </a:ext>
            </a:extLst>
          </p:cNvPr>
          <p:cNvSpPr/>
          <p:nvPr/>
        </p:nvSpPr>
        <p:spPr>
          <a:xfrm>
            <a:off x="7378578" y="4166071"/>
            <a:ext cx="119980" cy="15898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933;p83">
            <a:extLst>
              <a:ext uri="{FF2B5EF4-FFF2-40B4-BE49-F238E27FC236}">
                <a16:creationId xmlns:a16="http://schemas.microsoft.com/office/drawing/2014/main" id="{F488A4CA-2967-4630-9255-16DF0867D708}"/>
              </a:ext>
            </a:extLst>
          </p:cNvPr>
          <p:cNvSpPr/>
          <p:nvPr/>
        </p:nvSpPr>
        <p:spPr>
          <a:xfrm>
            <a:off x="7291683" y="4242370"/>
            <a:ext cx="98362" cy="119149"/>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934;p83">
            <a:extLst>
              <a:ext uri="{FF2B5EF4-FFF2-40B4-BE49-F238E27FC236}">
                <a16:creationId xmlns:a16="http://schemas.microsoft.com/office/drawing/2014/main" id="{CCCF191E-6BC9-4DE9-9223-1CA4AEB8C9C6}"/>
              </a:ext>
            </a:extLst>
          </p:cNvPr>
          <p:cNvSpPr/>
          <p:nvPr/>
        </p:nvSpPr>
        <p:spPr>
          <a:xfrm>
            <a:off x="7267087" y="4319520"/>
            <a:ext cx="8914" cy="20"/>
          </a:xfrm>
          <a:custGeom>
            <a:avLst/>
            <a:gdLst/>
            <a:ahLst/>
            <a:cxnLst/>
            <a:rect l="l" t="t" r="r" b="b"/>
            <a:pathLst>
              <a:path w="440" h="1" extrusionOk="0">
                <a:moveTo>
                  <a:pt x="1" y="1"/>
                </a:moveTo>
                <a:lnTo>
                  <a:pt x="210" y="1"/>
                </a:lnTo>
                <a:lnTo>
                  <a:pt x="440" y="1"/>
                </a:lnTo>
                <a:lnTo>
                  <a:pt x="2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935;p83">
            <a:extLst>
              <a:ext uri="{FF2B5EF4-FFF2-40B4-BE49-F238E27FC236}">
                <a16:creationId xmlns:a16="http://schemas.microsoft.com/office/drawing/2014/main" id="{6683FC99-37B0-4AFA-A0FE-703364B7E562}"/>
              </a:ext>
            </a:extLst>
          </p:cNvPr>
          <p:cNvSpPr/>
          <p:nvPr/>
        </p:nvSpPr>
        <p:spPr>
          <a:xfrm>
            <a:off x="7242917" y="4257221"/>
            <a:ext cx="67851" cy="67000"/>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936;p83">
            <a:extLst>
              <a:ext uri="{FF2B5EF4-FFF2-40B4-BE49-F238E27FC236}">
                <a16:creationId xmlns:a16="http://schemas.microsoft.com/office/drawing/2014/main" id="{EEA9A951-C72A-4061-8669-84F9490AAD82}"/>
              </a:ext>
            </a:extLst>
          </p:cNvPr>
          <p:cNvSpPr/>
          <p:nvPr/>
        </p:nvSpPr>
        <p:spPr>
          <a:xfrm>
            <a:off x="7066999" y="4175816"/>
            <a:ext cx="152639" cy="103042"/>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937;p83">
            <a:extLst>
              <a:ext uri="{FF2B5EF4-FFF2-40B4-BE49-F238E27FC236}">
                <a16:creationId xmlns:a16="http://schemas.microsoft.com/office/drawing/2014/main" id="{0AD79A14-26A5-4938-9F35-BA69736CF72F}"/>
              </a:ext>
            </a:extLst>
          </p:cNvPr>
          <p:cNvSpPr/>
          <p:nvPr/>
        </p:nvSpPr>
        <p:spPr>
          <a:xfrm>
            <a:off x="7004679" y="3905365"/>
            <a:ext cx="181043" cy="16832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938;p83">
            <a:extLst>
              <a:ext uri="{FF2B5EF4-FFF2-40B4-BE49-F238E27FC236}">
                <a16:creationId xmlns:a16="http://schemas.microsoft.com/office/drawing/2014/main" id="{C21C4586-910F-4BFA-95C9-9F6ED5EF7AA2}"/>
              </a:ext>
            </a:extLst>
          </p:cNvPr>
          <p:cNvSpPr/>
          <p:nvPr/>
        </p:nvSpPr>
        <p:spPr>
          <a:xfrm>
            <a:off x="6981786" y="3850258"/>
            <a:ext cx="46233" cy="9031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939;p83">
            <a:extLst>
              <a:ext uri="{FF2B5EF4-FFF2-40B4-BE49-F238E27FC236}">
                <a16:creationId xmlns:a16="http://schemas.microsoft.com/office/drawing/2014/main" id="{97CBD032-6180-42BB-A2F3-2CBECA9E710F}"/>
              </a:ext>
            </a:extLst>
          </p:cNvPr>
          <p:cNvSpPr/>
          <p:nvPr/>
        </p:nvSpPr>
        <p:spPr>
          <a:xfrm>
            <a:off x="6799932" y="3853216"/>
            <a:ext cx="234874" cy="227236"/>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940;p83">
            <a:extLst>
              <a:ext uri="{FF2B5EF4-FFF2-40B4-BE49-F238E27FC236}">
                <a16:creationId xmlns:a16="http://schemas.microsoft.com/office/drawing/2014/main" id="{FB5A3652-7099-483E-8C43-9D9584D11534}"/>
              </a:ext>
            </a:extLst>
          </p:cNvPr>
          <p:cNvSpPr/>
          <p:nvPr/>
        </p:nvSpPr>
        <p:spPr>
          <a:xfrm>
            <a:off x="6753314" y="3868492"/>
            <a:ext cx="135661" cy="10725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941;p83">
            <a:extLst>
              <a:ext uri="{FF2B5EF4-FFF2-40B4-BE49-F238E27FC236}">
                <a16:creationId xmlns:a16="http://schemas.microsoft.com/office/drawing/2014/main" id="{65542724-3A52-4569-A47A-402717A10E33}"/>
              </a:ext>
            </a:extLst>
          </p:cNvPr>
          <p:cNvSpPr/>
          <p:nvPr/>
        </p:nvSpPr>
        <p:spPr>
          <a:xfrm>
            <a:off x="6704548" y="3975303"/>
            <a:ext cx="96255" cy="77170"/>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942;p83">
            <a:extLst>
              <a:ext uri="{FF2B5EF4-FFF2-40B4-BE49-F238E27FC236}">
                <a16:creationId xmlns:a16="http://schemas.microsoft.com/office/drawing/2014/main" id="{006172D9-4C2D-4A2B-ADEA-85CF186587B7}"/>
              </a:ext>
            </a:extLst>
          </p:cNvPr>
          <p:cNvSpPr/>
          <p:nvPr/>
        </p:nvSpPr>
        <p:spPr>
          <a:xfrm>
            <a:off x="6704143" y="3978707"/>
            <a:ext cx="138214" cy="152193"/>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943;p83">
            <a:extLst>
              <a:ext uri="{FF2B5EF4-FFF2-40B4-BE49-F238E27FC236}">
                <a16:creationId xmlns:a16="http://schemas.microsoft.com/office/drawing/2014/main" id="{86A07282-9D9F-4592-8959-6760772F1333}"/>
              </a:ext>
            </a:extLst>
          </p:cNvPr>
          <p:cNvSpPr/>
          <p:nvPr/>
        </p:nvSpPr>
        <p:spPr>
          <a:xfrm>
            <a:off x="6759250" y="4007537"/>
            <a:ext cx="190768" cy="176789"/>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944;p83">
            <a:extLst>
              <a:ext uri="{FF2B5EF4-FFF2-40B4-BE49-F238E27FC236}">
                <a16:creationId xmlns:a16="http://schemas.microsoft.com/office/drawing/2014/main" id="{F037D437-BF26-4831-9985-5B66D738E7D2}"/>
              </a:ext>
            </a:extLst>
          </p:cNvPr>
          <p:cNvSpPr/>
          <p:nvPr/>
        </p:nvSpPr>
        <p:spPr>
          <a:xfrm>
            <a:off x="6839783" y="4126645"/>
            <a:ext cx="88192" cy="64042"/>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945;p83">
            <a:extLst>
              <a:ext uri="{FF2B5EF4-FFF2-40B4-BE49-F238E27FC236}">
                <a16:creationId xmlns:a16="http://schemas.microsoft.com/office/drawing/2014/main" id="{7D72BD2E-B073-47B2-9895-7C12BBE68BFD}"/>
              </a:ext>
            </a:extLst>
          </p:cNvPr>
          <p:cNvSpPr/>
          <p:nvPr/>
        </p:nvSpPr>
        <p:spPr>
          <a:xfrm>
            <a:off x="6697781" y="4107986"/>
            <a:ext cx="75469" cy="55148"/>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946;p83">
            <a:extLst>
              <a:ext uri="{FF2B5EF4-FFF2-40B4-BE49-F238E27FC236}">
                <a16:creationId xmlns:a16="http://schemas.microsoft.com/office/drawing/2014/main" id="{390E4D7E-8E73-4A2F-9BF8-EE59CA747937}"/>
              </a:ext>
            </a:extLst>
          </p:cNvPr>
          <p:cNvSpPr/>
          <p:nvPr/>
        </p:nvSpPr>
        <p:spPr>
          <a:xfrm>
            <a:off x="6706250" y="4155475"/>
            <a:ext cx="36063" cy="21638"/>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1947;p83">
            <a:extLst>
              <a:ext uri="{FF2B5EF4-FFF2-40B4-BE49-F238E27FC236}">
                <a16:creationId xmlns:a16="http://schemas.microsoft.com/office/drawing/2014/main" id="{DE3A20A3-4E4F-4B48-BA86-36736E3457ED}"/>
              </a:ext>
            </a:extLst>
          </p:cNvPr>
          <p:cNvGrpSpPr/>
          <p:nvPr/>
        </p:nvGrpSpPr>
        <p:grpSpPr>
          <a:xfrm>
            <a:off x="6704143" y="4140645"/>
            <a:ext cx="107682" cy="80554"/>
            <a:chOff x="3450375" y="3038225"/>
            <a:chExt cx="132875" cy="99400"/>
          </a:xfrm>
        </p:grpSpPr>
        <p:sp>
          <p:nvSpPr>
            <p:cNvPr id="223" name="Google Shape;1948;p83">
              <a:extLst>
                <a:ext uri="{FF2B5EF4-FFF2-40B4-BE49-F238E27FC236}">
                  <a16:creationId xmlns:a16="http://schemas.microsoft.com/office/drawing/2014/main" id="{55D6F008-786E-4C21-8D3E-D0037E42DED5}"/>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949;p83">
              <a:extLst>
                <a:ext uri="{FF2B5EF4-FFF2-40B4-BE49-F238E27FC236}">
                  <a16:creationId xmlns:a16="http://schemas.microsoft.com/office/drawing/2014/main" id="{FEF7B8FF-FF09-4EDA-9F6C-C7DB88C010A2}"/>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1950;p83">
            <a:extLst>
              <a:ext uri="{FF2B5EF4-FFF2-40B4-BE49-F238E27FC236}">
                <a16:creationId xmlns:a16="http://schemas.microsoft.com/office/drawing/2014/main" id="{854EB77F-A7CF-4B66-B5BC-F71022E82E7F}"/>
              </a:ext>
            </a:extLst>
          </p:cNvPr>
          <p:cNvSpPr/>
          <p:nvPr/>
        </p:nvSpPr>
        <p:spPr>
          <a:xfrm>
            <a:off x="6746952" y="4187263"/>
            <a:ext cx="32659" cy="39021"/>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951;p83">
            <a:extLst>
              <a:ext uri="{FF2B5EF4-FFF2-40B4-BE49-F238E27FC236}">
                <a16:creationId xmlns:a16="http://schemas.microsoft.com/office/drawing/2014/main" id="{131940E6-7D10-478C-8FD4-1CB52FEAB892}"/>
              </a:ext>
            </a:extLst>
          </p:cNvPr>
          <p:cNvSpPr/>
          <p:nvPr/>
        </p:nvSpPr>
        <p:spPr>
          <a:xfrm>
            <a:off x="6768144" y="4205072"/>
            <a:ext cx="47489" cy="50893"/>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952;p83">
            <a:extLst>
              <a:ext uri="{FF2B5EF4-FFF2-40B4-BE49-F238E27FC236}">
                <a16:creationId xmlns:a16="http://schemas.microsoft.com/office/drawing/2014/main" id="{9F062E7E-18FC-4402-B887-CFE738A0AECA}"/>
              </a:ext>
            </a:extLst>
          </p:cNvPr>
          <p:cNvSpPr/>
          <p:nvPr/>
        </p:nvSpPr>
        <p:spPr>
          <a:xfrm>
            <a:off x="6801208" y="4180071"/>
            <a:ext cx="72511" cy="76319"/>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953;p83">
            <a:extLst>
              <a:ext uri="{FF2B5EF4-FFF2-40B4-BE49-F238E27FC236}">
                <a16:creationId xmlns:a16="http://schemas.microsoft.com/office/drawing/2014/main" id="{74E474CC-89FE-4B4A-BF79-734258343F1F}"/>
              </a:ext>
            </a:extLst>
          </p:cNvPr>
          <p:cNvSpPr/>
          <p:nvPr/>
        </p:nvSpPr>
        <p:spPr>
          <a:xfrm>
            <a:off x="6863528" y="4173709"/>
            <a:ext cx="49617" cy="77596"/>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954;p83">
            <a:extLst>
              <a:ext uri="{FF2B5EF4-FFF2-40B4-BE49-F238E27FC236}">
                <a16:creationId xmlns:a16="http://schemas.microsoft.com/office/drawing/2014/main" id="{E4E6E5F1-5537-42AC-BFEB-A24F14244340}"/>
              </a:ext>
            </a:extLst>
          </p:cNvPr>
          <p:cNvSpPr/>
          <p:nvPr/>
        </p:nvSpPr>
        <p:spPr>
          <a:xfrm>
            <a:off x="6898294" y="4173709"/>
            <a:ext cx="23745" cy="63171"/>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955;p83">
            <a:extLst>
              <a:ext uri="{FF2B5EF4-FFF2-40B4-BE49-F238E27FC236}">
                <a16:creationId xmlns:a16="http://schemas.microsoft.com/office/drawing/2014/main" id="{F8479221-7F85-444D-B171-7C7374087F52}"/>
              </a:ext>
            </a:extLst>
          </p:cNvPr>
          <p:cNvSpPr/>
          <p:nvPr/>
        </p:nvSpPr>
        <p:spPr>
          <a:xfrm>
            <a:off x="6910997" y="4157602"/>
            <a:ext cx="36488" cy="76319"/>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956;p83">
            <a:extLst>
              <a:ext uri="{FF2B5EF4-FFF2-40B4-BE49-F238E27FC236}">
                <a16:creationId xmlns:a16="http://schemas.microsoft.com/office/drawing/2014/main" id="{1D6254B4-B808-45AE-8D92-A0A5096B174A}"/>
              </a:ext>
            </a:extLst>
          </p:cNvPr>
          <p:cNvSpPr/>
          <p:nvPr/>
        </p:nvSpPr>
        <p:spPr>
          <a:xfrm>
            <a:off x="7053871" y="4026176"/>
            <a:ext cx="122087" cy="194172"/>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957;p83">
            <a:extLst>
              <a:ext uri="{FF2B5EF4-FFF2-40B4-BE49-F238E27FC236}">
                <a16:creationId xmlns:a16="http://schemas.microsoft.com/office/drawing/2014/main" id="{D674D2DE-B557-4491-9C79-26338CDB98A4}"/>
              </a:ext>
            </a:extLst>
          </p:cNvPr>
          <p:cNvSpPr/>
          <p:nvPr/>
        </p:nvSpPr>
        <p:spPr>
          <a:xfrm>
            <a:off x="7039020" y="4151666"/>
            <a:ext cx="3829" cy="2127"/>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958;p83">
            <a:extLst>
              <a:ext uri="{FF2B5EF4-FFF2-40B4-BE49-F238E27FC236}">
                <a16:creationId xmlns:a16="http://schemas.microsoft.com/office/drawing/2014/main" id="{EF367EE7-F369-433D-99CB-76F5A9FD9573}"/>
              </a:ext>
            </a:extLst>
          </p:cNvPr>
          <p:cNvSpPr/>
          <p:nvPr/>
        </p:nvSpPr>
        <p:spPr>
          <a:xfrm>
            <a:off x="6902954" y="4028729"/>
            <a:ext cx="178491" cy="138639"/>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959;p83">
            <a:extLst>
              <a:ext uri="{FF2B5EF4-FFF2-40B4-BE49-F238E27FC236}">
                <a16:creationId xmlns:a16="http://schemas.microsoft.com/office/drawing/2014/main" id="{C78BF744-3A78-4961-B699-42CC165DADFB}"/>
              </a:ext>
            </a:extLst>
          </p:cNvPr>
          <p:cNvSpPr/>
          <p:nvPr/>
        </p:nvSpPr>
        <p:spPr>
          <a:xfrm>
            <a:off x="6933040" y="4143177"/>
            <a:ext cx="133979" cy="114894"/>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960;p83">
            <a:extLst>
              <a:ext uri="{FF2B5EF4-FFF2-40B4-BE49-F238E27FC236}">
                <a16:creationId xmlns:a16="http://schemas.microsoft.com/office/drawing/2014/main" id="{9CB17426-9B89-4417-AE7A-E749752C3B76}"/>
              </a:ext>
            </a:extLst>
          </p:cNvPr>
          <p:cNvSpPr/>
          <p:nvPr/>
        </p:nvSpPr>
        <p:spPr>
          <a:xfrm>
            <a:off x="6998338" y="4153348"/>
            <a:ext cx="89022" cy="133554"/>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961;p83">
            <a:extLst>
              <a:ext uri="{FF2B5EF4-FFF2-40B4-BE49-F238E27FC236}">
                <a16:creationId xmlns:a16="http://schemas.microsoft.com/office/drawing/2014/main" id="{D9F20322-9D4B-4B9E-AFD0-CC868DA4A0B8}"/>
              </a:ext>
            </a:extLst>
          </p:cNvPr>
          <p:cNvSpPr/>
          <p:nvPr/>
        </p:nvSpPr>
        <p:spPr>
          <a:xfrm>
            <a:off x="6998743" y="4281371"/>
            <a:ext cx="67000" cy="72511"/>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962;p83">
            <a:extLst>
              <a:ext uri="{FF2B5EF4-FFF2-40B4-BE49-F238E27FC236}">
                <a16:creationId xmlns:a16="http://schemas.microsoft.com/office/drawing/2014/main" id="{51A79C77-4163-4BE9-98B9-4C3DE40E990F}"/>
              </a:ext>
            </a:extLst>
          </p:cNvPr>
          <p:cNvSpPr/>
          <p:nvPr/>
        </p:nvSpPr>
        <p:spPr>
          <a:xfrm>
            <a:off x="7005105" y="4282647"/>
            <a:ext cx="23765" cy="15276"/>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963;p83">
            <a:extLst>
              <a:ext uri="{FF2B5EF4-FFF2-40B4-BE49-F238E27FC236}">
                <a16:creationId xmlns:a16="http://schemas.microsoft.com/office/drawing/2014/main" id="{03B37344-E51E-43C2-AE80-018DC8BD7B19}"/>
              </a:ext>
            </a:extLst>
          </p:cNvPr>
          <p:cNvSpPr/>
          <p:nvPr/>
        </p:nvSpPr>
        <p:spPr>
          <a:xfrm>
            <a:off x="7026722" y="4262732"/>
            <a:ext cx="89894" cy="105149"/>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964;p83">
            <a:extLst>
              <a:ext uri="{FF2B5EF4-FFF2-40B4-BE49-F238E27FC236}">
                <a16:creationId xmlns:a16="http://schemas.microsoft.com/office/drawing/2014/main" id="{6B8699F0-7985-4876-9EE6-EF7557611C82}"/>
              </a:ext>
            </a:extLst>
          </p:cNvPr>
          <p:cNvSpPr/>
          <p:nvPr/>
        </p:nvSpPr>
        <p:spPr>
          <a:xfrm>
            <a:off x="7036488" y="4359372"/>
            <a:ext cx="12723" cy="17403"/>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965;p83">
            <a:extLst>
              <a:ext uri="{FF2B5EF4-FFF2-40B4-BE49-F238E27FC236}">
                <a16:creationId xmlns:a16="http://schemas.microsoft.com/office/drawing/2014/main" id="{0384BDD3-B06E-4E8D-B884-B40089227DDB}"/>
              </a:ext>
            </a:extLst>
          </p:cNvPr>
          <p:cNvSpPr/>
          <p:nvPr/>
        </p:nvSpPr>
        <p:spPr>
          <a:xfrm>
            <a:off x="7239959" y="4318690"/>
            <a:ext cx="131001" cy="133534"/>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966;p83">
            <a:extLst>
              <a:ext uri="{FF2B5EF4-FFF2-40B4-BE49-F238E27FC236}">
                <a16:creationId xmlns:a16="http://schemas.microsoft.com/office/drawing/2014/main" id="{67167690-2D6E-4498-A8E6-31008E93A398}"/>
              </a:ext>
            </a:extLst>
          </p:cNvPr>
          <p:cNvSpPr/>
          <p:nvPr/>
        </p:nvSpPr>
        <p:spPr>
          <a:xfrm>
            <a:off x="7236150" y="4321222"/>
            <a:ext cx="23745" cy="19531"/>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967;p83">
            <a:extLst>
              <a:ext uri="{FF2B5EF4-FFF2-40B4-BE49-F238E27FC236}">
                <a16:creationId xmlns:a16="http://schemas.microsoft.com/office/drawing/2014/main" id="{EBD8A653-1487-43DE-A6BA-B12F3E352772}"/>
              </a:ext>
            </a:extLst>
          </p:cNvPr>
          <p:cNvSpPr/>
          <p:nvPr/>
        </p:nvSpPr>
        <p:spPr>
          <a:xfrm>
            <a:off x="7236150" y="4332669"/>
            <a:ext cx="23319" cy="2842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968;p83">
            <a:extLst>
              <a:ext uri="{FF2B5EF4-FFF2-40B4-BE49-F238E27FC236}">
                <a16:creationId xmlns:a16="http://schemas.microsoft.com/office/drawing/2014/main" id="{F52DB2F7-0F89-4927-BE07-CADA5D94C6CC}"/>
              </a:ext>
            </a:extLst>
          </p:cNvPr>
          <p:cNvSpPr/>
          <p:nvPr/>
        </p:nvSpPr>
        <p:spPr>
          <a:xfrm>
            <a:off x="7038169" y="4244923"/>
            <a:ext cx="223427" cy="221300"/>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69;p83">
            <a:extLst>
              <a:ext uri="{FF2B5EF4-FFF2-40B4-BE49-F238E27FC236}">
                <a16:creationId xmlns:a16="http://schemas.microsoft.com/office/drawing/2014/main" id="{3962A701-5254-458E-8B71-5ACCDAA3ABD7}"/>
              </a:ext>
            </a:extLst>
          </p:cNvPr>
          <p:cNvSpPr/>
          <p:nvPr/>
        </p:nvSpPr>
        <p:spPr>
          <a:xfrm>
            <a:off x="7278534" y="4418308"/>
            <a:ext cx="37319" cy="94128"/>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970;p83">
            <a:extLst>
              <a:ext uri="{FF2B5EF4-FFF2-40B4-BE49-F238E27FC236}">
                <a16:creationId xmlns:a16="http://schemas.microsoft.com/office/drawing/2014/main" id="{710291AD-8BC7-4067-8A79-127A059799B9}"/>
              </a:ext>
            </a:extLst>
          </p:cNvPr>
          <p:cNvSpPr/>
          <p:nvPr/>
        </p:nvSpPr>
        <p:spPr>
          <a:xfrm>
            <a:off x="7150511" y="4404309"/>
            <a:ext cx="138214" cy="117873"/>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971;p83">
            <a:extLst>
              <a:ext uri="{FF2B5EF4-FFF2-40B4-BE49-F238E27FC236}">
                <a16:creationId xmlns:a16="http://schemas.microsoft.com/office/drawing/2014/main" id="{98C3996D-0D0F-4CE0-B659-C7D73ED1F73B}"/>
              </a:ext>
            </a:extLst>
          </p:cNvPr>
          <p:cNvSpPr/>
          <p:nvPr/>
        </p:nvSpPr>
        <p:spPr>
          <a:xfrm>
            <a:off x="7030126" y="4377180"/>
            <a:ext cx="146682" cy="145001"/>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972;p83">
            <a:extLst>
              <a:ext uri="{FF2B5EF4-FFF2-40B4-BE49-F238E27FC236}">
                <a16:creationId xmlns:a16="http://schemas.microsoft.com/office/drawing/2014/main" id="{88A02438-ADC0-430E-A870-553FAC25D574}"/>
              </a:ext>
            </a:extLst>
          </p:cNvPr>
          <p:cNvSpPr/>
          <p:nvPr/>
        </p:nvSpPr>
        <p:spPr>
          <a:xfrm>
            <a:off x="7187384" y="4492480"/>
            <a:ext cx="91595" cy="83532"/>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973;p83">
            <a:extLst>
              <a:ext uri="{FF2B5EF4-FFF2-40B4-BE49-F238E27FC236}">
                <a16:creationId xmlns:a16="http://schemas.microsoft.com/office/drawing/2014/main" id="{53E23608-0DA2-45F3-A400-14B72AEBF109}"/>
              </a:ext>
            </a:extLst>
          </p:cNvPr>
          <p:cNvSpPr/>
          <p:nvPr/>
        </p:nvSpPr>
        <p:spPr>
          <a:xfrm>
            <a:off x="7124234" y="4518352"/>
            <a:ext cx="109809" cy="10980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974;p83">
            <a:extLst>
              <a:ext uri="{FF2B5EF4-FFF2-40B4-BE49-F238E27FC236}">
                <a16:creationId xmlns:a16="http://schemas.microsoft.com/office/drawing/2014/main" id="{8A26F988-E122-4DCB-8EC8-EE1C8CDA7096}"/>
              </a:ext>
            </a:extLst>
          </p:cNvPr>
          <p:cNvSpPr/>
          <p:nvPr/>
        </p:nvSpPr>
        <p:spPr>
          <a:xfrm>
            <a:off x="7030551" y="4508161"/>
            <a:ext cx="156853" cy="147554"/>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975;p83">
            <a:extLst>
              <a:ext uri="{FF2B5EF4-FFF2-40B4-BE49-F238E27FC236}">
                <a16:creationId xmlns:a16="http://schemas.microsoft.com/office/drawing/2014/main" id="{FF4B376B-FAE5-456D-B908-25F5C5F4895E}"/>
              </a:ext>
            </a:extLst>
          </p:cNvPr>
          <p:cNvSpPr/>
          <p:nvPr/>
        </p:nvSpPr>
        <p:spPr>
          <a:xfrm>
            <a:off x="7249278" y="4431862"/>
            <a:ext cx="122107" cy="196725"/>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976;p83">
            <a:extLst>
              <a:ext uri="{FF2B5EF4-FFF2-40B4-BE49-F238E27FC236}">
                <a16:creationId xmlns:a16="http://schemas.microsoft.com/office/drawing/2014/main" id="{20134880-F82A-40A0-91DF-7FD42797FC32}"/>
              </a:ext>
            </a:extLst>
          </p:cNvPr>
          <p:cNvSpPr/>
          <p:nvPr/>
        </p:nvSpPr>
        <p:spPr>
          <a:xfrm>
            <a:off x="7247171" y="4614141"/>
            <a:ext cx="16978" cy="1910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977;p83">
            <a:extLst>
              <a:ext uri="{FF2B5EF4-FFF2-40B4-BE49-F238E27FC236}">
                <a16:creationId xmlns:a16="http://schemas.microsoft.com/office/drawing/2014/main" id="{B30C113D-B161-4C3A-B09F-C95A460959AC}"/>
              </a:ext>
            </a:extLst>
          </p:cNvPr>
          <p:cNvSpPr/>
          <p:nvPr/>
        </p:nvSpPr>
        <p:spPr>
          <a:xfrm>
            <a:off x="7201809" y="4651865"/>
            <a:ext cx="27148" cy="25467"/>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978;p83">
            <a:extLst>
              <a:ext uri="{FF2B5EF4-FFF2-40B4-BE49-F238E27FC236}">
                <a16:creationId xmlns:a16="http://schemas.microsoft.com/office/drawing/2014/main" id="{1865AADB-1E68-41DD-BA0C-FA80F2265232}"/>
              </a:ext>
            </a:extLst>
          </p:cNvPr>
          <p:cNvSpPr/>
          <p:nvPr/>
        </p:nvSpPr>
        <p:spPr>
          <a:xfrm>
            <a:off x="7714732" y="3834152"/>
            <a:ext cx="85234" cy="7038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979;p83">
            <a:extLst>
              <a:ext uri="{FF2B5EF4-FFF2-40B4-BE49-F238E27FC236}">
                <a16:creationId xmlns:a16="http://schemas.microsoft.com/office/drawing/2014/main" id="{FA7AC92B-8B11-442E-9C99-7463BAEDE317}"/>
              </a:ext>
            </a:extLst>
          </p:cNvPr>
          <p:cNvSpPr/>
          <p:nvPr/>
        </p:nvSpPr>
        <p:spPr>
          <a:xfrm>
            <a:off x="7714732" y="3834152"/>
            <a:ext cx="85234" cy="70383"/>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980;p83">
            <a:extLst>
              <a:ext uri="{FF2B5EF4-FFF2-40B4-BE49-F238E27FC236}">
                <a16:creationId xmlns:a16="http://schemas.microsoft.com/office/drawing/2014/main" id="{1901036F-67BA-4503-8AD0-5EA89EF7C6B3}"/>
              </a:ext>
            </a:extLst>
          </p:cNvPr>
          <p:cNvSpPr/>
          <p:nvPr/>
        </p:nvSpPr>
        <p:spPr>
          <a:xfrm>
            <a:off x="7354408" y="3774810"/>
            <a:ext cx="57255" cy="16127"/>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981;p83">
            <a:extLst>
              <a:ext uri="{FF2B5EF4-FFF2-40B4-BE49-F238E27FC236}">
                <a16:creationId xmlns:a16="http://schemas.microsoft.com/office/drawing/2014/main" id="{E068AD02-7DF1-4E3C-AF57-9BB5F4989F92}"/>
              </a:ext>
            </a:extLst>
          </p:cNvPr>
          <p:cNvSpPr/>
          <p:nvPr/>
        </p:nvSpPr>
        <p:spPr>
          <a:xfrm>
            <a:off x="7391726" y="3787939"/>
            <a:ext cx="2127" cy="2148"/>
          </a:xfrm>
          <a:custGeom>
            <a:avLst/>
            <a:gdLst/>
            <a:ahLst/>
            <a:cxnLst/>
            <a:rect l="l" t="t" r="r" b="b"/>
            <a:pathLst>
              <a:path w="105" h="106" fill="none" extrusionOk="0">
                <a:moveTo>
                  <a:pt x="105" y="105"/>
                </a:moveTo>
                <a:lnTo>
                  <a:pt x="0" y="1"/>
                </a:lnTo>
              </a:path>
            </a:pathLst>
          </a:custGeom>
          <a:solidFill>
            <a:schemeClr val="accent4"/>
          </a:solidFill>
          <a:ln w="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982;p83">
            <a:extLst>
              <a:ext uri="{FF2B5EF4-FFF2-40B4-BE49-F238E27FC236}">
                <a16:creationId xmlns:a16="http://schemas.microsoft.com/office/drawing/2014/main" id="{40EFC4F1-8917-44F4-A24B-4BFAD221D88D}"/>
              </a:ext>
            </a:extLst>
          </p:cNvPr>
          <p:cNvSpPr/>
          <p:nvPr/>
        </p:nvSpPr>
        <p:spPr>
          <a:xfrm>
            <a:off x="7918649" y="3956664"/>
            <a:ext cx="36043" cy="21212"/>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983;p83">
            <a:extLst>
              <a:ext uri="{FF2B5EF4-FFF2-40B4-BE49-F238E27FC236}">
                <a16:creationId xmlns:a16="http://schemas.microsoft.com/office/drawing/2014/main" id="{441CAD65-6851-416A-A419-06146F57E555}"/>
              </a:ext>
            </a:extLst>
          </p:cNvPr>
          <p:cNvSpPr/>
          <p:nvPr/>
        </p:nvSpPr>
        <p:spPr>
          <a:xfrm>
            <a:off x="7122957" y="3777343"/>
            <a:ext cx="28425" cy="2419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984;p83">
            <a:extLst>
              <a:ext uri="{FF2B5EF4-FFF2-40B4-BE49-F238E27FC236}">
                <a16:creationId xmlns:a16="http://schemas.microsoft.com/office/drawing/2014/main" id="{976C2A4D-7554-4FD7-9BE5-37C2B866A8FD}"/>
              </a:ext>
            </a:extLst>
          </p:cNvPr>
          <p:cNvSpPr/>
          <p:nvPr/>
        </p:nvSpPr>
        <p:spPr>
          <a:xfrm>
            <a:off x="7099638" y="3723086"/>
            <a:ext cx="47510" cy="62340"/>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1985;p83">
            <a:extLst>
              <a:ext uri="{FF2B5EF4-FFF2-40B4-BE49-F238E27FC236}">
                <a16:creationId xmlns:a16="http://schemas.microsoft.com/office/drawing/2014/main" id="{E39E7A8B-1E72-4840-A9DC-E6FE9F5F89EF}"/>
              </a:ext>
            </a:extLst>
          </p:cNvPr>
          <p:cNvGrpSpPr/>
          <p:nvPr/>
        </p:nvGrpSpPr>
        <p:grpSpPr>
          <a:xfrm>
            <a:off x="5832864" y="3531837"/>
            <a:ext cx="280198" cy="280198"/>
            <a:chOff x="870700" y="841225"/>
            <a:chExt cx="869100" cy="869100"/>
          </a:xfrm>
        </p:grpSpPr>
        <p:sp>
          <p:nvSpPr>
            <p:cNvPr id="261" name="Google Shape;1986;p83">
              <a:extLst>
                <a:ext uri="{FF2B5EF4-FFF2-40B4-BE49-F238E27FC236}">
                  <a16:creationId xmlns:a16="http://schemas.microsoft.com/office/drawing/2014/main" id="{C23ABB16-7684-400E-A402-3F732D8DE773}"/>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987;p83">
              <a:extLst>
                <a:ext uri="{FF2B5EF4-FFF2-40B4-BE49-F238E27FC236}">
                  <a16:creationId xmlns:a16="http://schemas.microsoft.com/office/drawing/2014/main" id="{B61B3248-4143-429D-9B13-DE48701395C6}"/>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988;p83">
              <a:extLst>
                <a:ext uri="{FF2B5EF4-FFF2-40B4-BE49-F238E27FC236}">
                  <a16:creationId xmlns:a16="http://schemas.microsoft.com/office/drawing/2014/main" id="{CA86B176-B44C-429B-95D9-9EAD6983C6B2}"/>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1989;p83">
            <a:extLst>
              <a:ext uri="{FF2B5EF4-FFF2-40B4-BE49-F238E27FC236}">
                <a16:creationId xmlns:a16="http://schemas.microsoft.com/office/drawing/2014/main" id="{091A8174-550A-450A-99C8-D55F2FE575AE}"/>
              </a:ext>
            </a:extLst>
          </p:cNvPr>
          <p:cNvGrpSpPr/>
          <p:nvPr/>
        </p:nvGrpSpPr>
        <p:grpSpPr>
          <a:xfrm>
            <a:off x="6839577" y="3611887"/>
            <a:ext cx="280198" cy="280198"/>
            <a:chOff x="870700" y="841225"/>
            <a:chExt cx="869100" cy="869100"/>
          </a:xfrm>
        </p:grpSpPr>
        <p:sp>
          <p:nvSpPr>
            <p:cNvPr id="265" name="Google Shape;1990;p83">
              <a:extLst>
                <a:ext uri="{FF2B5EF4-FFF2-40B4-BE49-F238E27FC236}">
                  <a16:creationId xmlns:a16="http://schemas.microsoft.com/office/drawing/2014/main" id="{935C1508-BC3A-4DA5-BBF4-204494B57062}"/>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991;p83">
              <a:extLst>
                <a:ext uri="{FF2B5EF4-FFF2-40B4-BE49-F238E27FC236}">
                  <a16:creationId xmlns:a16="http://schemas.microsoft.com/office/drawing/2014/main" id="{FABCABA7-722D-4096-9EB8-D36A6F54A635}"/>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992;p83">
              <a:extLst>
                <a:ext uri="{FF2B5EF4-FFF2-40B4-BE49-F238E27FC236}">
                  <a16:creationId xmlns:a16="http://schemas.microsoft.com/office/drawing/2014/main" id="{5A4B3312-48C7-4180-B34B-AF80E4BBAA60}"/>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1993;p83">
            <a:extLst>
              <a:ext uri="{FF2B5EF4-FFF2-40B4-BE49-F238E27FC236}">
                <a16:creationId xmlns:a16="http://schemas.microsoft.com/office/drawing/2014/main" id="{761CC1A0-8374-4D69-BC23-A61C65D8C6DA}"/>
              </a:ext>
            </a:extLst>
          </p:cNvPr>
          <p:cNvGrpSpPr/>
          <p:nvPr/>
        </p:nvGrpSpPr>
        <p:grpSpPr>
          <a:xfrm>
            <a:off x="5408602" y="3246312"/>
            <a:ext cx="280198" cy="280198"/>
            <a:chOff x="870700" y="841225"/>
            <a:chExt cx="869100" cy="869100"/>
          </a:xfrm>
        </p:grpSpPr>
        <p:sp>
          <p:nvSpPr>
            <p:cNvPr id="269" name="Google Shape;1994;p83">
              <a:extLst>
                <a:ext uri="{FF2B5EF4-FFF2-40B4-BE49-F238E27FC236}">
                  <a16:creationId xmlns:a16="http://schemas.microsoft.com/office/drawing/2014/main" id="{27788139-4227-4419-9851-8F169139DB6C}"/>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995;p83">
              <a:extLst>
                <a:ext uri="{FF2B5EF4-FFF2-40B4-BE49-F238E27FC236}">
                  <a16:creationId xmlns:a16="http://schemas.microsoft.com/office/drawing/2014/main" id="{311178F2-73CB-4517-8B75-53E06982C29E}"/>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996;p83">
              <a:extLst>
                <a:ext uri="{FF2B5EF4-FFF2-40B4-BE49-F238E27FC236}">
                  <a16:creationId xmlns:a16="http://schemas.microsoft.com/office/drawing/2014/main" id="{06CE0DD4-2484-40F5-B027-9510E2483ED6}"/>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1997;p83">
            <a:extLst>
              <a:ext uri="{FF2B5EF4-FFF2-40B4-BE49-F238E27FC236}">
                <a16:creationId xmlns:a16="http://schemas.microsoft.com/office/drawing/2014/main" id="{DF168A86-38B4-47B7-8DC8-E7F0DCA25636}"/>
              </a:ext>
            </a:extLst>
          </p:cNvPr>
          <p:cNvGrpSpPr/>
          <p:nvPr/>
        </p:nvGrpSpPr>
        <p:grpSpPr>
          <a:xfrm>
            <a:off x="7119777" y="3246312"/>
            <a:ext cx="280198" cy="280198"/>
            <a:chOff x="870700" y="841225"/>
            <a:chExt cx="869100" cy="869100"/>
          </a:xfrm>
        </p:grpSpPr>
        <p:sp>
          <p:nvSpPr>
            <p:cNvPr id="273" name="Google Shape;1998;p83">
              <a:extLst>
                <a:ext uri="{FF2B5EF4-FFF2-40B4-BE49-F238E27FC236}">
                  <a16:creationId xmlns:a16="http://schemas.microsoft.com/office/drawing/2014/main" id="{D1064860-1F0F-4254-AFBB-0AC42F760620}"/>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9;p83">
              <a:extLst>
                <a:ext uri="{FF2B5EF4-FFF2-40B4-BE49-F238E27FC236}">
                  <a16:creationId xmlns:a16="http://schemas.microsoft.com/office/drawing/2014/main" id="{755ED207-9C20-4931-B427-91486E269557}"/>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000;p83">
              <a:extLst>
                <a:ext uri="{FF2B5EF4-FFF2-40B4-BE49-F238E27FC236}">
                  <a16:creationId xmlns:a16="http://schemas.microsoft.com/office/drawing/2014/main" id="{C82F89B3-50CB-4068-879C-641CAF30B07A}"/>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001;p83">
            <a:extLst>
              <a:ext uri="{FF2B5EF4-FFF2-40B4-BE49-F238E27FC236}">
                <a16:creationId xmlns:a16="http://schemas.microsoft.com/office/drawing/2014/main" id="{4DE3CCC5-1A5B-4192-85A6-1139814ED4DC}"/>
              </a:ext>
            </a:extLst>
          </p:cNvPr>
          <p:cNvGrpSpPr/>
          <p:nvPr/>
        </p:nvGrpSpPr>
        <p:grpSpPr>
          <a:xfrm>
            <a:off x="7119777" y="4252612"/>
            <a:ext cx="280198" cy="280198"/>
            <a:chOff x="870700" y="841225"/>
            <a:chExt cx="869100" cy="869100"/>
          </a:xfrm>
        </p:grpSpPr>
        <p:sp>
          <p:nvSpPr>
            <p:cNvPr id="277" name="Google Shape;2002;p83">
              <a:extLst>
                <a:ext uri="{FF2B5EF4-FFF2-40B4-BE49-F238E27FC236}">
                  <a16:creationId xmlns:a16="http://schemas.microsoft.com/office/drawing/2014/main" id="{B0FA269C-4CC3-44E4-92E7-27F4DCD9CC76}"/>
                </a:ext>
              </a:extLst>
            </p:cNvPr>
            <p:cNvSpPr/>
            <p:nvPr/>
          </p:nvSpPr>
          <p:spPr>
            <a:xfrm>
              <a:off x="870700" y="841225"/>
              <a:ext cx="869100" cy="869100"/>
            </a:xfrm>
            <a:prstGeom prst="donut">
              <a:avLst>
                <a:gd name="adj" fmla="val 910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003;p83">
              <a:extLst>
                <a:ext uri="{FF2B5EF4-FFF2-40B4-BE49-F238E27FC236}">
                  <a16:creationId xmlns:a16="http://schemas.microsoft.com/office/drawing/2014/main" id="{7747A936-15D8-4CA3-9837-AD0AA44AFC1C}"/>
                </a:ext>
              </a:extLst>
            </p:cNvPr>
            <p:cNvSpPr/>
            <p:nvPr/>
          </p:nvSpPr>
          <p:spPr>
            <a:xfrm>
              <a:off x="1050100" y="1020625"/>
              <a:ext cx="510300" cy="510300"/>
            </a:xfrm>
            <a:prstGeom prst="donut">
              <a:avLst>
                <a:gd name="adj" fmla="val 177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4;p83">
              <a:extLst>
                <a:ext uri="{FF2B5EF4-FFF2-40B4-BE49-F238E27FC236}">
                  <a16:creationId xmlns:a16="http://schemas.microsoft.com/office/drawing/2014/main" id="{0E8AD591-F84F-46FA-A9FA-517B35D1FB5B}"/>
                </a:ext>
              </a:extLst>
            </p:cNvPr>
            <p:cNvSpPr/>
            <p:nvPr/>
          </p:nvSpPr>
          <p:spPr>
            <a:xfrm>
              <a:off x="1255150" y="1225675"/>
              <a:ext cx="100200" cy="1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Rectangle 2">
            <a:extLst>
              <a:ext uri="{FF2B5EF4-FFF2-40B4-BE49-F238E27FC236}">
                <a16:creationId xmlns:a16="http://schemas.microsoft.com/office/drawing/2014/main" id="{270704EB-49AE-45FA-B113-C982284714CD}"/>
              </a:ext>
            </a:extLst>
          </p:cNvPr>
          <p:cNvSpPr>
            <a:spLocks noChangeArrowheads="1"/>
          </p:cNvSpPr>
          <p:nvPr/>
        </p:nvSpPr>
        <p:spPr bwMode="auto">
          <a:xfrm>
            <a:off x="0" y="0"/>
            <a:ext cx="2728913"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3" name="TextBox 282">
            <a:extLst>
              <a:ext uri="{FF2B5EF4-FFF2-40B4-BE49-F238E27FC236}">
                <a16:creationId xmlns:a16="http://schemas.microsoft.com/office/drawing/2014/main" id="{AE1291A3-2BAF-4855-ACB4-4141CF9DA954}"/>
              </a:ext>
            </a:extLst>
          </p:cNvPr>
          <p:cNvSpPr txBox="1"/>
          <p:nvPr/>
        </p:nvSpPr>
        <p:spPr>
          <a:xfrm>
            <a:off x="1126937" y="845577"/>
            <a:ext cx="7576523" cy="206210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	Developing an automated breast cancer detection and classification system from mammography images. Implementing streamlined communication channels for delivering results to patients. Introducing telemedicine options to reduce the need for frequent doctor visits. Utilizing data analytics to optimize appointment scheduling and resource allocation. Benefits: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Enhanced efficiency and accessibility of breast cancer diagnosis and treatment. Reduced strain on healthcare facilities, leading to improved patient care. Increased patient satisfaction through streamlined processes and reduced waiting times.</a:t>
            </a:r>
          </a:p>
        </p:txBody>
      </p:sp>
    </p:spTree>
    <p:extLst>
      <p:ext uri="{BB962C8B-B14F-4D97-AF65-F5344CB8AC3E}">
        <p14:creationId xmlns:p14="http://schemas.microsoft.com/office/powerpoint/2010/main" val="275831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10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10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1000"/>
                                        <p:tgtEl>
                                          <p:spTgt spid="52"/>
                                        </p:tgtEl>
                                      </p:cBhvr>
                                    </p:animEffect>
                                  </p:childTnLst>
                                </p:cTn>
                              </p:par>
                              <p:par>
                                <p:cTn id="44" presetID="10"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1000"/>
                                        <p:tgtEl>
                                          <p:spTgt spid="53"/>
                                        </p:tgtEl>
                                      </p:cBhvr>
                                    </p:animEffec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10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1000"/>
                                        <p:tgtEl>
                                          <p:spTgt spid="55"/>
                                        </p:tgtEl>
                                      </p:cBhvr>
                                    </p:animEffect>
                                  </p:childTnLst>
                                </p:cTn>
                              </p:par>
                              <p:par>
                                <p:cTn id="53" presetID="10"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childTnLst>
                                </p:cTn>
                              </p:par>
                              <p:par>
                                <p:cTn id="56" presetID="10" presetClass="entr" presetSubtype="0" fill="hold" nodeType="with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fade">
                                      <p:cBhvr>
                                        <p:cTn id="58" dur="1000"/>
                                        <p:tgtEl>
                                          <p:spTgt spid="73"/>
                                        </p:tgtEl>
                                      </p:cBhvr>
                                    </p:animEffect>
                                  </p:childTnLst>
                                </p:cTn>
                              </p:par>
                              <p:par>
                                <p:cTn id="59" presetID="10"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1000"/>
                                        <p:tgtEl>
                                          <p:spTgt spid="74"/>
                                        </p:tgtEl>
                                      </p:cBhvr>
                                    </p:animEffect>
                                  </p:childTnLst>
                                </p:cTn>
                              </p:par>
                              <p:par>
                                <p:cTn id="62" presetID="10" presetClass="entr" presetSubtype="0" fill="hold" nodeType="with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1000"/>
                                        <p:tgtEl>
                                          <p:spTgt spid="75"/>
                                        </p:tgtEl>
                                      </p:cBhvr>
                                    </p:animEffect>
                                  </p:childTnLst>
                                </p:cTn>
                              </p:par>
                              <p:par>
                                <p:cTn id="65" presetID="10"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1000"/>
                                        <p:tgtEl>
                                          <p:spTgt spid="76"/>
                                        </p:tgtEl>
                                      </p:cBhvr>
                                    </p:animEffect>
                                  </p:childTnLst>
                                </p:cTn>
                              </p:par>
                              <p:par>
                                <p:cTn id="68" presetID="10" presetClass="entr" presetSubtype="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1000"/>
                                        <p:tgtEl>
                                          <p:spTgt spid="77"/>
                                        </p:tgtEl>
                                      </p:cBhvr>
                                    </p:animEffect>
                                  </p:childTnLst>
                                </p:cTn>
                              </p:par>
                              <p:par>
                                <p:cTn id="71" presetID="10"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fade">
                                      <p:cBhvr>
                                        <p:cTn id="73" dur="1000"/>
                                        <p:tgtEl>
                                          <p:spTgt spid="78"/>
                                        </p:tgtEl>
                                      </p:cBhvr>
                                    </p:animEffect>
                                  </p:childTnLst>
                                </p:cTn>
                              </p:par>
                              <p:par>
                                <p:cTn id="74" presetID="10" presetClass="entr" presetSubtype="0" fill="hold" nodeType="with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fade">
                                      <p:cBhvr>
                                        <p:cTn id="76" dur="1000"/>
                                        <p:tgtEl>
                                          <p:spTgt spid="79"/>
                                        </p:tgtEl>
                                      </p:cBhvr>
                                    </p:animEffect>
                                  </p:childTnLst>
                                </p:cTn>
                              </p:par>
                              <p:par>
                                <p:cTn id="77" presetID="10" presetClass="entr" presetSubtype="0"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1000"/>
                                        <p:tgtEl>
                                          <p:spTgt spid="80"/>
                                        </p:tgtEl>
                                      </p:cBhvr>
                                    </p:animEffect>
                                  </p:childTnLst>
                                </p:cTn>
                              </p:par>
                              <p:par>
                                <p:cTn id="80" presetID="10" presetClass="entr" presetSubtype="0" fill="hold"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1000"/>
                                        <p:tgtEl>
                                          <p:spTgt spid="81"/>
                                        </p:tgtEl>
                                      </p:cBhvr>
                                    </p:animEffect>
                                  </p:childTnLst>
                                </p:cTn>
                              </p:par>
                              <p:par>
                                <p:cTn id="83" presetID="10"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1000"/>
                                        <p:tgtEl>
                                          <p:spTgt spid="82"/>
                                        </p:tgtEl>
                                      </p:cBhvr>
                                    </p:animEffect>
                                  </p:childTnLst>
                                </p:cTn>
                              </p:par>
                              <p:par>
                                <p:cTn id="86" presetID="10" presetClass="entr" presetSubtype="0" fill="hold" nodeType="with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fade">
                                      <p:cBhvr>
                                        <p:cTn id="88" dur="1000"/>
                                        <p:tgtEl>
                                          <p:spTgt spid="83"/>
                                        </p:tgtEl>
                                      </p:cBhvr>
                                    </p:animEffect>
                                  </p:childTnLst>
                                </p:cTn>
                              </p:par>
                              <p:par>
                                <p:cTn id="89" presetID="10" presetClass="entr" presetSubtype="0"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1000"/>
                                        <p:tgtEl>
                                          <p:spTgt spid="84"/>
                                        </p:tgtEl>
                                      </p:cBhvr>
                                    </p:animEffect>
                                  </p:childTnLst>
                                </p:cTn>
                              </p:par>
                              <p:par>
                                <p:cTn id="92" presetID="10" presetClass="entr" presetSubtype="0" fill="hold" nodeType="with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fade">
                                      <p:cBhvr>
                                        <p:cTn id="94" dur="1000"/>
                                        <p:tgtEl>
                                          <p:spTgt spid="85"/>
                                        </p:tgtEl>
                                      </p:cBhvr>
                                    </p:animEffect>
                                  </p:childTnLst>
                                </p:cTn>
                              </p:par>
                              <p:par>
                                <p:cTn id="95" presetID="10"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1000"/>
                                        <p:tgtEl>
                                          <p:spTgt spid="86"/>
                                        </p:tgtEl>
                                      </p:cBhvr>
                                    </p:animEffect>
                                  </p:childTnLst>
                                </p:cTn>
                              </p:par>
                              <p:par>
                                <p:cTn id="98" presetID="10" presetClass="entr" presetSubtype="0" fill="hold" nodeType="with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1000"/>
                                        <p:tgtEl>
                                          <p:spTgt spid="87"/>
                                        </p:tgtEl>
                                      </p:cBhvr>
                                    </p:animEffect>
                                  </p:childTnLst>
                                </p:cTn>
                              </p:par>
                              <p:par>
                                <p:cTn id="101" presetID="10" presetClass="entr" presetSubtype="0"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1000"/>
                                        <p:tgtEl>
                                          <p:spTgt spid="88"/>
                                        </p:tgtEl>
                                      </p:cBhvr>
                                    </p:animEffect>
                                  </p:childTnLst>
                                </p:cTn>
                              </p:par>
                              <p:par>
                                <p:cTn id="104" presetID="10" presetClass="entr" presetSubtype="0" fill="hold" nodeType="with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1000"/>
                                        <p:tgtEl>
                                          <p:spTgt spid="89"/>
                                        </p:tgtEl>
                                      </p:cBhvr>
                                    </p:animEffect>
                                  </p:childTnLst>
                                </p:cTn>
                              </p:par>
                              <p:par>
                                <p:cTn id="107" presetID="10" presetClass="entr" presetSubtype="0"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1000"/>
                                        <p:tgtEl>
                                          <p:spTgt spid="90"/>
                                        </p:tgtEl>
                                      </p:cBhvr>
                                    </p:animEffect>
                                  </p:childTnLst>
                                </p:cTn>
                              </p:par>
                              <p:par>
                                <p:cTn id="110" presetID="10" presetClass="entr" presetSubtype="0" fill="hold"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fade">
                                      <p:cBhvr>
                                        <p:cTn id="112" dur="1000"/>
                                        <p:tgtEl>
                                          <p:spTgt spid="91"/>
                                        </p:tgtEl>
                                      </p:cBhvr>
                                    </p:animEffect>
                                  </p:childTnLst>
                                </p:cTn>
                              </p:par>
                              <p:par>
                                <p:cTn id="113" presetID="10" presetClass="entr" presetSubtype="0" fill="hold" nodeType="withEffect">
                                  <p:stCondLst>
                                    <p:cond delay="0"/>
                                  </p:stCondLst>
                                  <p:childTnLst>
                                    <p:set>
                                      <p:cBhvr>
                                        <p:cTn id="114" dur="1" fill="hold">
                                          <p:stCondLst>
                                            <p:cond delay="0"/>
                                          </p:stCondLst>
                                        </p:cTn>
                                        <p:tgtEl>
                                          <p:spTgt spid="92"/>
                                        </p:tgtEl>
                                        <p:attrNameLst>
                                          <p:attrName>style.visibility</p:attrName>
                                        </p:attrNameLst>
                                      </p:cBhvr>
                                      <p:to>
                                        <p:strVal val="visible"/>
                                      </p:to>
                                    </p:set>
                                    <p:animEffect transition="in" filter="fade">
                                      <p:cBhvr>
                                        <p:cTn id="115" dur="1000"/>
                                        <p:tgtEl>
                                          <p:spTgt spid="92"/>
                                        </p:tgtEl>
                                      </p:cBhvr>
                                    </p:animEffect>
                                  </p:childTnLst>
                                </p:cTn>
                              </p:par>
                              <p:par>
                                <p:cTn id="116" presetID="10" presetClass="entr" presetSubtype="0" fill="hold" nodeType="withEffect">
                                  <p:stCondLst>
                                    <p:cond delay="0"/>
                                  </p:stCondLst>
                                  <p:childTnLst>
                                    <p:set>
                                      <p:cBhvr>
                                        <p:cTn id="117" dur="1" fill="hold">
                                          <p:stCondLst>
                                            <p:cond delay="0"/>
                                          </p:stCondLst>
                                        </p:cTn>
                                        <p:tgtEl>
                                          <p:spTgt spid="93"/>
                                        </p:tgtEl>
                                        <p:attrNameLst>
                                          <p:attrName>style.visibility</p:attrName>
                                        </p:attrNameLst>
                                      </p:cBhvr>
                                      <p:to>
                                        <p:strVal val="visible"/>
                                      </p:to>
                                    </p:set>
                                    <p:animEffect transition="in" filter="fade">
                                      <p:cBhvr>
                                        <p:cTn id="118" dur="1000"/>
                                        <p:tgtEl>
                                          <p:spTgt spid="93"/>
                                        </p:tgtEl>
                                      </p:cBhvr>
                                    </p:animEffect>
                                  </p:childTnLst>
                                </p:cTn>
                              </p:par>
                              <p:par>
                                <p:cTn id="119" presetID="10" presetClass="entr" presetSubtype="0" fill="hold" nodeType="withEffect">
                                  <p:stCondLst>
                                    <p:cond delay="0"/>
                                  </p:stCondLst>
                                  <p:childTnLst>
                                    <p:set>
                                      <p:cBhvr>
                                        <p:cTn id="120" dur="1" fill="hold">
                                          <p:stCondLst>
                                            <p:cond delay="0"/>
                                          </p:stCondLst>
                                        </p:cTn>
                                        <p:tgtEl>
                                          <p:spTgt spid="94"/>
                                        </p:tgtEl>
                                        <p:attrNameLst>
                                          <p:attrName>style.visibility</p:attrName>
                                        </p:attrNameLst>
                                      </p:cBhvr>
                                      <p:to>
                                        <p:strVal val="visible"/>
                                      </p:to>
                                    </p:set>
                                    <p:animEffect transition="in" filter="fade">
                                      <p:cBhvr>
                                        <p:cTn id="121" dur="1000"/>
                                        <p:tgtEl>
                                          <p:spTgt spid="94"/>
                                        </p:tgtEl>
                                      </p:cBhvr>
                                    </p:animEffect>
                                  </p:childTnLst>
                                </p:cTn>
                              </p:par>
                              <p:par>
                                <p:cTn id="122" presetID="10" presetClass="entr" presetSubtype="0" fill="hold" nodeType="withEffect">
                                  <p:stCondLst>
                                    <p:cond delay="0"/>
                                  </p:stCondLst>
                                  <p:childTnLst>
                                    <p:set>
                                      <p:cBhvr>
                                        <p:cTn id="123" dur="1" fill="hold">
                                          <p:stCondLst>
                                            <p:cond delay="0"/>
                                          </p:stCondLst>
                                        </p:cTn>
                                        <p:tgtEl>
                                          <p:spTgt spid="97"/>
                                        </p:tgtEl>
                                        <p:attrNameLst>
                                          <p:attrName>style.visibility</p:attrName>
                                        </p:attrNameLst>
                                      </p:cBhvr>
                                      <p:to>
                                        <p:strVal val="visible"/>
                                      </p:to>
                                    </p:set>
                                    <p:animEffect transition="in" filter="fade">
                                      <p:cBhvr>
                                        <p:cTn id="124" dur="1000"/>
                                        <p:tgtEl>
                                          <p:spTgt spid="97"/>
                                        </p:tgtEl>
                                      </p:cBhvr>
                                    </p:animEffect>
                                  </p:childTnLst>
                                </p:cTn>
                              </p:par>
                              <p:par>
                                <p:cTn id="125" presetID="10" presetClass="entr" presetSubtype="0" fill="hold"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1000"/>
                                        <p:tgtEl>
                                          <p:spTgt spid="9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fade">
                                      <p:cBhvr>
                                        <p:cTn id="130" dur="1000"/>
                                        <p:tgtEl>
                                          <p:spTgt spid="103"/>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
                                        </p:tgtEl>
                                        <p:attrNameLst>
                                          <p:attrName>style.visibility</p:attrName>
                                        </p:attrNameLst>
                                      </p:cBhvr>
                                      <p:to>
                                        <p:strVal val="visible"/>
                                      </p:to>
                                    </p:set>
                                    <p:animEffect transition="in" filter="fade">
                                      <p:cBhvr>
                                        <p:cTn id="133" dur="1000"/>
                                        <p:tgtEl>
                                          <p:spTgt spid="104"/>
                                        </p:tgtEl>
                                      </p:cBhvr>
                                    </p:animEffect>
                                  </p:childTnLst>
                                </p:cTn>
                              </p:par>
                              <p:par>
                                <p:cTn id="134" presetID="10" presetClass="entr" presetSubtype="0" fill="hold" nodeType="with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1000"/>
                                        <p:tgtEl>
                                          <p:spTgt spid="105"/>
                                        </p:tgtEl>
                                      </p:cBhvr>
                                    </p:animEffect>
                                  </p:childTnLst>
                                </p:cTn>
                              </p:par>
                              <p:par>
                                <p:cTn id="137" presetID="10" presetClass="entr" presetSubtype="0" fill="hold" nodeType="withEffect">
                                  <p:stCondLst>
                                    <p:cond delay="0"/>
                                  </p:stCondLst>
                                  <p:childTnLst>
                                    <p:set>
                                      <p:cBhvr>
                                        <p:cTn id="138" dur="1" fill="hold">
                                          <p:stCondLst>
                                            <p:cond delay="0"/>
                                          </p:stCondLst>
                                        </p:cTn>
                                        <p:tgtEl>
                                          <p:spTgt spid="106"/>
                                        </p:tgtEl>
                                        <p:attrNameLst>
                                          <p:attrName>style.visibility</p:attrName>
                                        </p:attrNameLst>
                                      </p:cBhvr>
                                      <p:to>
                                        <p:strVal val="visible"/>
                                      </p:to>
                                    </p:set>
                                    <p:animEffect transition="in" filter="fade">
                                      <p:cBhvr>
                                        <p:cTn id="139" dur="1000"/>
                                        <p:tgtEl>
                                          <p:spTgt spid="106"/>
                                        </p:tgtEl>
                                      </p:cBhvr>
                                    </p:animEffect>
                                  </p:childTnLst>
                                </p:cTn>
                              </p:par>
                              <p:par>
                                <p:cTn id="140" presetID="10" presetClass="entr" presetSubtype="0" fill="hold" nodeType="with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1000"/>
                                        <p:tgtEl>
                                          <p:spTgt spid="107"/>
                                        </p:tgtEl>
                                      </p:cBhvr>
                                    </p:animEffect>
                                  </p:childTnLst>
                                </p:cTn>
                              </p:par>
                              <p:par>
                                <p:cTn id="143" presetID="10" presetClass="entr" presetSubtype="0" fill="hold" nodeType="withEffect">
                                  <p:stCondLst>
                                    <p:cond delay="0"/>
                                  </p:stCondLst>
                                  <p:childTnLst>
                                    <p:set>
                                      <p:cBhvr>
                                        <p:cTn id="144" dur="1" fill="hold">
                                          <p:stCondLst>
                                            <p:cond delay="0"/>
                                          </p:stCondLst>
                                        </p:cTn>
                                        <p:tgtEl>
                                          <p:spTgt spid="108"/>
                                        </p:tgtEl>
                                        <p:attrNameLst>
                                          <p:attrName>style.visibility</p:attrName>
                                        </p:attrNameLst>
                                      </p:cBhvr>
                                      <p:to>
                                        <p:strVal val="visible"/>
                                      </p:to>
                                    </p:set>
                                    <p:animEffect transition="in" filter="fade">
                                      <p:cBhvr>
                                        <p:cTn id="145" dur="1000"/>
                                        <p:tgtEl>
                                          <p:spTgt spid="1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09"/>
                                        </p:tgtEl>
                                        <p:attrNameLst>
                                          <p:attrName>style.visibility</p:attrName>
                                        </p:attrNameLst>
                                      </p:cBhvr>
                                      <p:to>
                                        <p:strVal val="visible"/>
                                      </p:to>
                                    </p:set>
                                    <p:animEffect transition="in" filter="fade">
                                      <p:cBhvr>
                                        <p:cTn id="148" dur="1000"/>
                                        <p:tgtEl>
                                          <p:spTgt spid="109"/>
                                        </p:tgtEl>
                                      </p:cBhvr>
                                    </p:animEffect>
                                  </p:childTnLst>
                                </p:cTn>
                              </p:par>
                              <p:par>
                                <p:cTn id="149" presetID="10" presetClass="entr" presetSubtype="0" fill="hold" nodeType="withEffect">
                                  <p:stCondLst>
                                    <p:cond delay="0"/>
                                  </p:stCondLst>
                                  <p:childTnLst>
                                    <p:set>
                                      <p:cBhvr>
                                        <p:cTn id="150" dur="1" fill="hold">
                                          <p:stCondLst>
                                            <p:cond delay="0"/>
                                          </p:stCondLst>
                                        </p:cTn>
                                        <p:tgtEl>
                                          <p:spTgt spid="110"/>
                                        </p:tgtEl>
                                        <p:attrNameLst>
                                          <p:attrName>style.visibility</p:attrName>
                                        </p:attrNameLst>
                                      </p:cBhvr>
                                      <p:to>
                                        <p:strVal val="visible"/>
                                      </p:to>
                                    </p:set>
                                    <p:animEffect transition="in" filter="fade">
                                      <p:cBhvr>
                                        <p:cTn id="151" dur="1000"/>
                                        <p:tgtEl>
                                          <p:spTgt spid="110"/>
                                        </p:tgtEl>
                                      </p:cBhvr>
                                    </p:animEffect>
                                  </p:childTnLst>
                                </p:cTn>
                              </p:par>
                              <p:par>
                                <p:cTn id="152" presetID="10" presetClass="entr" presetSubtype="0" fill="hold" nodeType="withEffect">
                                  <p:stCondLst>
                                    <p:cond delay="0"/>
                                  </p:stCondLst>
                                  <p:childTnLst>
                                    <p:set>
                                      <p:cBhvr>
                                        <p:cTn id="153" dur="1" fill="hold">
                                          <p:stCondLst>
                                            <p:cond delay="0"/>
                                          </p:stCondLst>
                                        </p:cTn>
                                        <p:tgtEl>
                                          <p:spTgt spid="115"/>
                                        </p:tgtEl>
                                        <p:attrNameLst>
                                          <p:attrName>style.visibility</p:attrName>
                                        </p:attrNameLst>
                                      </p:cBhvr>
                                      <p:to>
                                        <p:strVal val="visible"/>
                                      </p:to>
                                    </p:set>
                                    <p:animEffect transition="in" filter="fade">
                                      <p:cBhvr>
                                        <p:cTn id="154" dur="1000"/>
                                        <p:tgtEl>
                                          <p:spTgt spid="115"/>
                                        </p:tgtEl>
                                      </p:cBhvr>
                                    </p:animEffect>
                                  </p:childTnLst>
                                </p:cTn>
                              </p:par>
                              <p:par>
                                <p:cTn id="155" presetID="10" presetClass="entr" presetSubtype="0" fill="hold" nodeType="withEffect">
                                  <p:stCondLst>
                                    <p:cond delay="0"/>
                                  </p:stCondLst>
                                  <p:childTnLst>
                                    <p:set>
                                      <p:cBhvr>
                                        <p:cTn id="156" dur="1" fill="hold">
                                          <p:stCondLst>
                                            <p:cond delay="0"/>
                                          </p:stCondLst>
                                        </p:cTn>
                                        <p:tgtEl>
                                          <p:spTgt spid="116"/>
                                        </p:tgtEl>
                                        <p:attrNameLst>
                                          <p:attrName>style.visibility</p:attrName>
                                        </p:attrNameLst>
                                      </p:cBhvr>
                                      <p:to>
                                        <p:strVal val="visible"/>
                                      </p:to>
                                    </p:set>
                                    <p:animEffect transition="in" filter="fade">
                                      <p:cBhvr>
                                        <p:cTn id="157" dur="1000"/>
                                        <p:tgtEl>
                                          <p:spTgt spid="1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17"/>
                                        </p:tgtEl>
                                        <p:attrNameLst>
                                          <p:attrName>style.visibility</p:attrName>
                                        </p:attrNameLst>
                                      </p:cBhvr>
                                      <p:to>
                                        <p:strVal val="visible"/>
                                      </p:to>
                                    </p:set>
                                    <p:animEffect transition="in" filter="fade">
                                      <p:cBhvr>
                                        <p:cTn id="160" dur="1000"/>
                                        <p:tgtEl>
                                          <p:spTgt spid="117"/>
                                        </p:tgtEl>
                                      </p:cBhvr>
                                    </p:animEffect>
                                  </p:childTnLst>
                                </p:cTn>
                              </p:par>
                              <p:par>
                                <p:cTn id="161" presetID="10" presetClass="entr" presetSubtype="0" fill="hold" nodeType="withEffect">
                                  <p:stCondLst>
                                    <p:cond delay="0"/>
                                  </p:stCondLst>
                                  <p:childTnLst>
                                    <p:set>
                                      <p:cBhvr>
                                        <p:cTn id="162" dur="1" fill="hold">
                                          <p:stCondLst>
                                            <p:cond delay="0"/>
                                          </p:stCondLst>
                                        </p:cTn>
                                        <p:tgtEl>
                                          <p:spTgt spid="118"/>
                                        </p:tgtEl>
                                        <p:attrNameLst>
                                          <p:attrName>style.visibility</p:attrName>
                                        </p:attrNameLst>
                                      </p:cBhvr>
                                      <p:to>
                                        <p:strVal val="visible"/>
                                      </p:to>
                                    </p:set>
                                    <p:animEffect transition="in" filter="fade">
                                      <p:cBhvr>
                                        <p:cTn id="163" dur="1000"/>
                                        <p:tgtEl>
                                          <p:spTgt spid="118"/>
                                        </p:tgtEl>
                                      </p:cBhvr>
                                    </p:animEffect>
                                  </p:childTnLst>
                                </p:cTn>
                              </p:par>
                              <p:par>
                                <p:cTn id="164" presetID="10" presetClass="entr" presetSubtype="0" fill="hold" nodeType="withEffect">
                                  <p:stCondLst>
                                    <p:cond delay="0"/>
                                  </p:stCondLst>
                                  <p:childTnLst>
                                    <p:set>
                                      <p:cBhvr>
                                        <p:cTn id="165" dur="1" fill="hold">
                                          <p:stCondLst>
                                            <p:cond delay="0"/>
                                          </p:stCondLst>
                                        </p:cTn>
                                        <p:tgtEl>
                                          <p:spTgt spid="119"/>
                                        </p:tgtEl>
                                        <p:attrNameLst>
                                          <p:attrName>style.visibility</p:attrName>
                                        </p:attrNameLst>
                                      </p:cBhvr>
                                      <p:to>
                                        <p:strVal val="visible"/>
                                      </p:to>
                                    </p:set>
                                    <p:animEffect transition="in" filter="fade">
                                      <p:cBhvr>
                                        <p:cTn id="166" dur="1000"/>
                                        <p:tgtEl>
                                          <p:spTgt spid="119"/>
                                        </p:tgtEl>
                                      </p:cBhvr>
                                    </p:animEffect>
                                  </p:childTnLst>
                                </p:cTn>
                              </p:par>
                              <p:par>
                                <p:cTn id="167" presetID="10" presetClass="entr" presetSubtype="0" fill="hold" nodeType="withEffect">
                                  <p:stCondLst>
                                    <p:cond delay="0"/>
                                  </p:stCondLst>
                                  <p:childTnLst>
                                    <p:set>
                                      <p:cBhvr>
                                        <p:cTn id="168" dur="1" fill="hold">
                                          <p:stCondLst>
                                            <p:cond delay="0"/>
                                          </p:stCondLst>
                                        </p:cTn>
                                        <p:tgtEl>
                                          <p:spTgt spid="120"/>
                                        </p:tgtEl>
                                        <p:attrNameLst>
                                          <p:attrName>style.visibility</p:attrName>
                                        </p:attrNameLst>
                                      </p:cBhvr>
                                      <p:to>
                                        <p:strVal val="visible"/>
                                      </p:to>
                                    </p:set>
                                    <p:animEffect transition="in" filter="fade">
                                      <p:cBhvr>
                                        <p:cTn id="169" dur="1000"/>
                                        <p:tgtEl>
                                          <p:spTgt spid="120"/>
                                        </p:tgtEl>
                                      </p:cBhvr>
                                    </p:animEffect>
                                  </p:childTnLst>
                                </p:cTn>
                              </p:par>
                              <p:par>
                                <p:cTn id="170" presetID="10" presetClass="entr" presetSubtype="0" fill="hold" nodeType="withEffect">
                                  <p:stCondLst>
                                    <p:cond delay="0"/>
                                  </p:stCondLst>
                                  <p:childTnLst>
                                    <p:set>
                                      <p:cBhvr>
                                        <p:cTn id="171" dur="1" fill="hold">
                                          <p:stCondLst>
                                            <p:cond delay="0"/>
                                          </p:stCondLst>
                                        </p:cTn>
                                        <p:tgtEl>
                                          <p:spTgt spid="121"/>
                                        </p:tgtEl>
                                        <p:attrNameLst>
                                          <p:attrName>style.visibility</p:attrName>
                                        </p:attrNameLst>
                                      </p:cBhvr>
                                      <p:to>
                                        <p:strVal val="visible"/>
                                      </p:to>
                                    </p:set>
                                    <p:animEffect transition="in" filter="fade">
                                      <p:cBhvr>
                                        <p:cTn id="172" dur="1000"/>
                                        <p:tgtEl>
                                          <p:spTgt spid="121"/>
                                        </p:tgtEl>
                                      </p:cBhvr>
                                    </p:animEffect>
                                  </p:childTnLst>
                                </p:cTn>
                              </p:par>
                              <p:par>
                                <p:cTn id="173" presetID="10" presetClass="entr" presetSubtype="0" fill="hold" nodeType="withEffect">
                                  <p:stCondLst>
                                    <p:cond delay="0"/>
                                  </p:stCondLst>
                                  <p:childTnLst>
                                    <p:set>
                                      <p:cBhvr>
                                        <p:cTn id="174" dur="1" fill="hold">
                                          <p:stCondLst>
                                            <p:cond delay="0"/>
                                          </p:stCondLst>
                                        </p:cTn>
                                        <p:tgtEl>
                                          <p:spTgt spid="122"/>
                                        </p:tgtEl>
                                        <p:attrNameLst>
                                          <p:attrName>style.visibility</p:attrName>
                                        </p:attrNameLst>
                                      </p:cBhvr>
                                      <p:to>
                                        <p:strVal val="visible"/>
                                      </p:to>
                                    </p:set>
                                    <p:animEffect transition="in" filter="fade">
                                      <p:cBhvr>
                                        <p:cTn id="175" dur="1000"/>
                                        <p:tgtEl>
                                          <p:spTgt spid="122"/>
                                        </p:tgtEl>
                                      </p:cBhvr>
                                    </p:animEffect>
                                  </p:childTnLst>
                                </p:cTn>
                              </p:par>
                              <p:par>
                                <p:cTn id="176" presetID="10" presetClass="entr" presetSubtype="0" fill="hold" nodeType="withEffect">
                                  <p:stCondLst>
                                    <p:cond delay="0"/>
                                  </p:stCondLst>
                                  <p:childTnLst>
                                    <p:set>
                                      <p:cBhvr>
                                        <p:cTn id="177" dur="1" fill="hold">
                                          <p:stCondLst>
                                            <p:cond delay="0"/>
                                          </p:stCondLst>
                                        </p:cTn>
                                        <p:tgtEl>
                                          <p:spTgt spid="123"/>
                                        </p:tgtEl>
                                        <p:attrNameLst>
                                          <p:attrName>style.visibility</p:attrName>
                                        </p:attrNameLst>
                                      </p:cBhvr>
                                      <p:to>
                                        <p:strVal val="visible"/>
                                      </p:to>
                                    </p:set>
                                    <p:animEffect transition="in" filter="fade">
                                      <p:cBhvr>
                                        <p:cTn id="178" dur="1000"/>
                                        <p:tgtEl>
                                          <p:spTgt spid="123"/>
                                        </p:tgtEl>
                                      </p:cBhvr>
                                    </p:animEffect>
                                  </p:childTnLst>
                                </p:cTn>
                              </p:par>
                              <p:par>
                                <p:cTn id="179" presetID="10" presetClass="entr" presetSubtype="0" fill="hold" nodeType="withEffect">
                                  <p:stCondLst>
                                    <p:cond delay="0"/>
                                  </p:stCondLst>
                                  <p:childTnLst>
                                    <p:set>
                                      <p:cBhvr>
                                        <p:cTn id="180" dur="1" fill="hold">
                                          <p:stCondLst>
                                            <p:cond delay="0"/>
                                          </p:stCondLst>
                                        </p:cTn>
                                        <p:tgtEl>
                                          <p:spTgt spid="124"/>
                                        </p:tgtEl>
                                        <p:attrNameLst>
                                          <p:attrName>style.visibility</p:attrName>
                                        </p:attrNameLst>
                                      </p:cBhvr>
                                      <p:to>
                                        <p:strVal val="visible"/>
                                      </p:to>
                                    </p:set>
                                    <p:animEffect transition="in" filter="fade">
                                      <p:cBhvr>
                                        <p:cTn id="181" dur="1000"/>
                                        <p:tgtEl>
                                          <p:spTgt spid="124"/>
                                        </p:tgtEl>
                                      </p:cBhvr>
                                    </p:animEffect>
                                  </p:childTnLst>
                                </p:cTn>
                              </p:par>
                              <p:par>
                                <p:cTn id="182" presetID="10" presetClass="entr" presetSubtype="0" fill="hold" nodeType="withEffect">
                                  <p:stCondLst>
                                    <p:cond delay="0"/>
                                  </p:stCondLst>
                                  <p:childTnLst>
                                    <p:set>
                                      <p:cBhvr>
                                        <p:cTn id="183" dur="1" fill="hold">
                                          <p:stCondLst>
                                            <p:cond delay="0"/>
                                          </p:stCondLst>
                                        </p:cTn>
                                        <p:tgtEl>
                                          <p:spTgt spid="125"/>
                                        </p:tgtEl>
                                        <p:attrNameLst>
                                          <p:attrName>style.visibility</p:attrName>
                                        </p:attrNameLst>
                                      </p:cBhvr>
                                      <p:to>
                                        <p:strVal val="visible"/>
                                      </p:to>
                                    </p:set>
                                    <p:animEffect transition="in" filter="fade">
                                      <p:cBhvr>
                                        <p:cTn id="184" dur="1000"/>
                                        <p:tgtEl>
                                          <p:spTgt spid="125"/>
                                        </p:tgtEl>
                                      </p:cBhvr>
                                    </p:animEffect>
                                  </p:childTnLst>
                                </p:cTn>
                              </p:par>
                              <p:par>
                                <p:cTn id="185" presetID="10" presetClass="entr" presetSubtype="0" fill="hold" nodeType="with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fade">
                                      <p:cBhvr>
                                        <p:cTn id="187" dur="1000"/>
                                        <p:tgtEl>
                                          <p:spTgt spid="126"/>
                                        </p:tgtEl>
                                      </p:cBhvr>
                                    </p:animEffect>
                                  </p:childTnLst>
                                </p:cTn>
                              </p:par>
                              <p:par>
                                <p:cTn id="188" presetID="10" presetClass="entr" presetSubtype="0" fill="hold" nodeType="withEffect">
                                  <p:stCondLst>
                                    <p:cond delay="0"/>
                                  </p:stCondLst>
                                  <p:childTnLst>
                                    <p:set>
                                      <p:cBhvr>
                                        <p:cTn id="189" dur="1" fill="hold">
                                          <p:stCondLst>
                                            <p:cond delay="0"/>
                                          </p:stCondLst>
                                        </p:cTn>
                                        <p:tgtEl>
                                          <p:spTgt spid="127"/>
                                        </p:tgtEl>
                                        <p:attrNameLst>
                                          <p:attrName>style.visibility</p:attrName>
                                        </p:attrNameLst>
                                      </p:cBhvr>
                                      <p:to>
                                        <p:strVal val="visible"/>
                                      </p:to>
                                    </p:set>
                                    <p:animEffect transition="in" filter="fade">
                                      <p:cBhvr>
                                        <p:cTn id="190" dur="1000"/>
                                        <p:tgtEl>
                                          <p:spTgt spid="127"/>
                                        </p:tgtEl>
                                      </p:cBhvr>
                                    </p:animEffect>
                                  </p:childTnLst>
                                </p:cTn>
                              </p:par>
                              <p:par>
                                <p:cTn id="191" presetID="10" presetClass="entr" presetSubtype="0" fill="hold" nodeType="withEffect">
                                  <p:stCondLst>
                                    <p:cond delay="0"/>
                                  </p:stCondLst>
                                  <p:childTnLst>
                                    <p:set>
                                      <p:cBhvr>
                                        <p:cTn id="192" dur="1" fill="hold">
                                          <p:stCondLst>
                                            <p:cond delay="0"/>
                                          </p:stCondLst>
                                        </p:cTn>
                                        <p:tgtEl>
                                          <p:spTgt spid="128"/>
                                        </p:tgtEl>
                                        <p:attrNameLst>
                                          <p:attrName>style.visibility</p:attrName>
                                        </p:attrNameLst>
                                      </p:cBhvr>
                                      <p:to>
                                        <p:strVal val="visible"/>
                                      </p:to>
                                    </p:set>
                                    <p:animEffect transition="in" filter="fade">
                                      <p:cBhvr>
                                        <p:cTn id="193" dur="1000"/>
                                        <p:tgtEl>
                                          <p:spTgt spid="128"/>
                                        </p:tgtEl>
                                      </p:cBhvr>
                                    </p:animEffect>
                                  </p:childTnLst>
                                </p:cTn>
                              </p:par>
                              <p:par>
                                <p:cTn id="194" presetID="10" presetClass="entr" presetSubtype="0" fill="hold" nodeType="withEffect">
                                  <p:stCondLst>
                                    <p:cond delay="0"/>
                                  </p:stCondLst>
                                  <p:childTnLst>
                                    <p:set>
                                      <p:cBhvr>
                                        <p:cTn id="195" dur="1" fill="hold">
                                          <p:stCondLst>
                                            <p:cond delay="0"/>
                                          </p:stCondLst>
                                        </p:cTn>
                                        <p:tgtEl>
                                          <p:spTgt spid="129"/>
                                        </p:tgtEl>
                                        <p:attrNameLst>
                                          <p:attrName>style.visibility</p:attrName>
                                        </p:attrNameLst>
                                      </p:cBhvr>
                                      <p:to>
                                        <p:strVal val="visible"/>
                                      </p:to>
                                    </p:set>
                                    <p:animEffect transition="in" filter="fade">
                                      <p:cBhvr>
                                        <p:cTn id="196" dur="1000"/>
                                        <p:tgtEl>
                                          <p:spTgt spid="129"/>
                                        </p:tgtEl>
                                      </p:cBhvr>
                                    </p:animEffect>
                                  </p:childTnLst>
                                </p:cTn>
                              </p:par>
                              <p:par>
                                <p:cTn id="197" presetID="10" presetClass="entr" presetSubtype="0" fill="hold" nodeType="withEffect">
                                  <p:stCondLst>
                                    <p:cond delay="0"/>
                                  </p:stCondLst>
                                  <p:childTnLst>
                                    <p:set>
                                      <p:cBhvr>
                                        <p:cTn id="198" dur="1" fill="hold">
                                          <p:stCondLst>
                                            <p:cond delay="0"/>
                                          </p:stCondLst>
                                        </p:cTn>
                                        <p:tgtEl>
                                          <p:spTgt spid="130"/>
                                        </p:tgtEl>
                                        <p:attrNameLst>
                                          <p:attrName>style.visibility</p:attrName>
                                        </p:attrNameLst>
                                      </p:cBhvr>
                                      <p:to>
                                        <p:strVal val="visible"/>
                                      </p:to>
                                    </p:set>
                                    <p:animEffect transition="in" filter="fade">
                                      <p:cBhvr>
                                        <p:cTn id="199" dur="1000"/>
                                        <p:tgtEl>
                                          <p:spTgt spid="130"/>
                                        </p:tgtEl>
                                      </p:cBhvr>
                                    </p:animEffect>
                                  </p:childTnLst>
                                </p:cTn>
                              </p:par>
                              <p:par>
                                <p:cTn id="200" presetID="10" presetClass="entr" presetSubtype="0" fill="hold" nodeType="withEffect">
                                  <p:stCondLst>
                                    <p:cond delay="0"/>
                                  </p:stCondLst>
                                  <p:childTnLst>
                                    <p:set>
                                      <p:cBhvr>
                                        <p:cTn id="201" dur="1" fill="hold">
                                          <p:stCondLst>
                                            <p:cond delay="0"/>
                                          </p:stCondLst>
                                        </p:cTn>
                                        <p:tgtEl>
                                          <p:spTgt spid="131"/>
                                        </p:tgtEl>
                                        <p:attrNameLst>
                                          <p:attrName>style.visibility</p:attrName>
                                        </p:attrNameLst>
                                      </p:cBhvr>
                                      <p:to>
                                        <p:strVal val="visible"/>
                                      </p:to>
                                    </p:set>
                                    <p:animEffect transition="in" filter="fade">
                                      <p:cBhvr>
                                        <p:cTn id="202" dur="1000"/>
                                        <p:tgtEl>
                                          <p:spTgt spid="131"/>
                                        </p:tgtEl>
                                      </p:cBhvr>
                                    </p:animEffect>
                                  </p:childTnLst>
                                </p:cTn>
                              </p:par>
                              <p:par>
                                <p:cTn id="203" presetID="10" presetClass="entr" presetSubtype="0" fill="hold" nodeType="withEffect">
                                  <p:stCondLst>
                                    <p:cond delay="0"/>
                                  </p:stCondLst>
                                  <p:childTnLst>
                                    <p:set>
                                      <p:cBhvr>
                                        <p:cTn id="204" dur="1" fill="hold">
                                          <p:stCondLst>
                                            <p:cond delay="0"/>
                                          </p:stCondLst>
                                        </p:cTn>
                                        <p:tgtEl>
                                          <p:spTgt spid="132"/>
                                        </p:tgtEl>
                                        <p:attrNameLst>
                                          <p:attrName>style.visibility</p:attrName>
                                        </p:attrNameLst>
                                      </p:cBhvr>
                                      <p:to>
                                        <p:strVal val="visible"/>
                                      </p:to>
                                    </p:set>
                                    <p:animEffect transition="in" filter="fade">
                                      <p:cBhvr>
                                        <p:cTn id="205" dur="1000"/>
                                        <p:tgtEl>
                                          <p:spTgt spid="132"/>
                                        </p:tgtEl>
                                      </p:cBhvr>
                                    </p:animEffect>
                                  </p:childTnLst>
                                </p:cTn>
                              </p:par>
                              <p:par>
                                <p:cTn id="206" presetID="10" presetClass="entr" presetSubtype="0" fill="hold" nodeType="withEffect">
                                  <p:stCondLst>
                                    <p:cond delay="0"/>
                                  </p:stCondLst>
                                  <p:childTnLst>
                                    <p:set>
                                      <p:cBhvr>
                                        <p:cTn id="207" dur="1" fill="hold">
                                          <p:stCondLst>
                                            <p:cond delay="0"/>
                                          </p:stCondLst>
                                        </p:cTn>
                                        <p:tgtEl>
                                          <p:spTgt spid="133"/>
                                        </p:tgtEl>
                                        <p:attrNameLst>
                                          <p:attrName>style.visibility</p:attrName>
                                        </p:attrNameLst>
                                      </p:cBhvr>
                                      <p:to>
                                        <p:strVal val="visible"/>
                                      </p:to>
                                    </p:set>
                                    <p:animEffect transition="in" filter="fade">
                                      <p:cBhvr>
                                        <p:cTn id="208" dur="1000"/>
                                        <p:tgtEl>
                                          <p:spTgt spid="133"/>
                                        </p:tgtEl>
                                      </p:cBhvr>
                                    </p:animEffect>
                                  </p:childTnLst>
                                </p:cTn>
                              </p:par>
                              <p:par>
                                <p:cTn id="209" presetID="10" presetClass="entr" presetSubtype="0" fill="hold" nodeType="withEffect">
                                  <p:stCondLst>
                                    <p:cond delay="0"/>
                                  </p:stCondLst>
                                  <p:childTnLst>
                                    <p:set>
                                      <p:cBhvr>
                                        <p:cTn id="210" dur="1" fill="hold">
                                          <p:stCondLst>
                                            <p:cond delay="0"/>
                                          </p:stCondLst>
                                        </p:cTn>
                                        <p:tgtEl>
                                          <p:spTgt spid="134"/>
                                        </p:tgtEl>
                                        <p:attrNameLst>
                                          <p:attrName>style.visibility</p:attrName>
                                        </p:attrNameLst>
                                      </p:cBhvr>
                                      <p:to>
                                        <p:strVal val="visible"/>
                                      </p:to>
                                    </p:set>
                                    <p:animEffect transition="in" filter="fade">
                                      <p:cBhvr>
                                        <p:cTn id="211" dur="1000"/>
                                        <p:tgtEl>
                                          <p:spTgt spid="13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
                                        </p:tgtEl>
                                        <p:attrNameLst>
                                          <p:attrName>style.visibility</p:attrName>
                                        </p:attrNameLst>
                                      </p:cBhvr>
                                      <p:to>
                                        <p:strVal val="visible"/>
                                      </p:to>
                                    </p:set>
                                    <p:animEffect transition="in" filter="fade">
                                      <p:cBhvr>
                                        <p:cTn id="214" dur="1000"/>
                                        <p:tgtEl>
                                          <p:spTgt spid="135"/>
                                        </p:tgtEl>
                                      </p:cBhvr>
                                    </p:animEffect>
                                  </p:childTnLst>
                                </p:cTn>
                              </p:par>
                              <p:par>
                                <p:cTn id="215" presetID="10" presetClass="entr" presetSubtype="0" fill="hold" nodeType="withEffect">
                                  <p:stCondLst>
                                    <p:cond delay="0"/>
                                  </p:stCondLst>
                                  <p:childTnLst>
                                    <p:set>
                                      <p:cBhvr>
                                        <p:cTn id="216" dur="1" fill="hold">
                                          <p:stCondLst>
                                            <p:cond delay="0"/>
                                          </p:stCondLst>
                                        </p:cTn>
                                        <p:tgtEl>
                                          <p:spTgt spid="136"/>
                                        </p:tgtEl>
                                        <p:attrNameLst>
                                          <p:attrName>style.visibility</p:attrName>
                                        </p:attrNameLst>
                                      </p:cBhvr>
                                      <p:to>
                                        <p:strVal val="visible"/>
                                      </p:to>
                                    </p:set>
                                    <p:animEffect transition="in" filter="fade">
                                      <p:cBhvr>
                                        <p:cTn id="217" dur="1000"/>
                                        <p:tgtEl>
                                          <p:spTgt spid="136"/>
                                        </p:tgtEl>
                                      </p:cBhvr>
                                    </p:animEffect>
                                  </p:childTnLst>
                                </p:cTn>
                              </p:par>
                              <p:par>
                                <p:cTn id="218" presetID="10" presetClass="entr" presetSubtype="0" fill="hold" nodeType="withEffect">
                                  <p:stCondLst>
                                    <p:cond delay="0"/>
                                  </p:stCondLst>
                                  <p:childTnLst>
                                    <p:set>
                                      <p:cBhvr>
                                        <p:cTn id="219" dur="1" fill="hold">
                                          <p:stCondLst>
                                            <p:cond delay="0"/>
                                          </p:stCondLst>
                                        </p:cTn>
                                        <p:tgtEl>
                                          <p:spTgt spid="137"/>
                                        </p:tgtEl>
                                        <p:attrNameLst>
                                          <p:attrName>style.visibility</p:attrName>
                                        </p:attrNameLst>
                                      </p:cBhvr>
                                      <p:to>
                                        <p:strVal val="visible"/>
                                      </p:to>
                                    </p:set>
                                    <p:animEffect transition="in" filter="fade">
                                      <p:cBhvr>
                                        <p:cTn id="220" dur="1000"/>
                                        <p:tgtEl>
                                          <p:spTgt spid="137"/>
                                        </p:tgtEl>
                                      </p:cBhvr>
                                    </p:animEffect>
                                  </p:childTnLst>
                                </p:cTn>
                              </p:par>
                              <p:par>
                                <p:cTn id="221" presetID="10" presetClass="entr" presetSubtype="0" fill="hold" nodeType="withEffect">
                                  <p:stCondLst>
                                    <p:cond delay="0"/>
                                  </p:stCondLst>
                                  <p:childTnLst>
                                    <p:set>
                                      <p:cBhvr>
                                        <p:cTn id="222" dur="1" fill="hold">
                                          <p:stCondLst>
                                            <p:cond delay="0"/>
                                          </p:stCondLst>
                                        </p:cTn>
                                        <p:tgtEl>
                                          <p:spTgt spid="138"/>
                                        </p:tgtEl>
                                        <p:attrNameLst>
                                          <p:attrName>style.visibility</p:attrName>
                                        </p:attrNameLst>
                                      </p:cBhvr>
                                      <p:to>
                                        <p:strVal val="visible"/>
                                      </p:to>
                                    </p:set>
                                    <p:animEffect transition="in" filter="fade">
                                      <p:cBhvr>
                                        <p:cTn id="223" dur="1000"/>
                                        <p:tgtEl>
                                          <p:spTgt spid="138"/>
                                        </p:tgtEl>
                                      </p:cBhvr>
                                    </p:animEffect>
                                  </p:childTnLst>
                                </p:cTn>
                              </p:par>
                              <p:par>
                                <p:cTn id="224" presetID="10" presetClass="entr" presetSubtype="0" fill="hold" nodeType="withEffect">
                                  <p:stCondLst>
                                    <p:cond delay="0"/>
                                  </p:stCondLst>
                                  <p:childTnLst>
                                    <p:set>
                                      <p:cBhvr>
                                        <p:cTn id="225" dur="1" fill="hold">
                                          <p:stCondLst>
                                            <p:cond delay="0"/>
                                          </p:stCondLst>
                                        </p:cTn>
                                        <p:tgtEl>
                                          <p:spTgt spid="139"/>
                                        </p:tgtEl>
                                        <p:attrNameLst>
                                          <p:attrName>style.visibility</p:attrName>
                                        </p:attrNameLst>
                                      </p:cBhvr>
                                      <p:to>
                                        <p:strVal val="visible"/>
                                      </p:to>
                                    </p:set>
                                    <p:animEffect transition="in" filter="fade">
                                      <p:cBhvr>
                                        <p:cTn id="226" dur="1000"/>
                                        <p:tgtEl>
                                          <p:spTgt spid="139"/>
                                        </p:tgtEl>
                                      </p:cBhvr>
                                    </p:animEffect>
                                  </p:childTnLst>
                                </p:cTn>
                              </p:par>
                              <p:par>
                                <p:cTn id="227" presetID="10" presetClass="entr" presetSubtype="0" fill="hold" nodeType="withEffect">
                                  <p:stCondLst>
                                    <p:cond delay="0"/>
                                  </p:stCondLst>
                                  <p:childTnLst>
                                    <p:set>
                                      <p:cBhvr>
                                        <p:cTn id="228" dur="1" fill="hold">
                                          <p:stCondLst>
                                            <p:cond delay="0"/>
                                          </p:stCondLst>
                                        </p:cTn>
                                        <p:tgtEl>
                                          <p:spTgt spid="140"/>
                                        </p:tgtEl>
                                        <p:attrNameLst>
                                          <p:attrName>style.visibility</p:attrName>
                                        </p:attrNameLst>
                                      </p:cBhvr>
                                      <p:to>
                                        <p:strVal val="visible"/>
                                      </p:to>
                                    </p:set>
                                    <p:animEffect transition="in" filter="fade">
                                      <p:cBhvr>
                                        <p:cTn id="229" dur="1000"/>
                                        <p:tgtEl>
                                          <p:spTgt spid="140"/>
                                        </p:tgtEl>
                                      </p:cBhvr>
                                    </p:animEffect>
                                  </p:childTnLst>
                                </p:cTn>
                              </p:par>
                              <p:par>
                                <p:cTn id="230" presetID="10" presetClass="entr" presetSubtype="0" fill="hold" nodeType="withEffect">
                                  <p:stCondLst>
                                    <p:cond delay="0"/>
                                  </p:stCondLst>
                                  <p:childTnLst>
                                    <p:set>
                                      <p:cBhvr>
                                        <p:cTn id="231" dur="1" fill="hold">
                                          <p:stCondLst>
                                            <p:cond delay="0"/>
                                          </p:stCondLst>
                                        </p:cTn>
                                        <p:tgtEl>
                                          <p:spTgt spid="141"/>
                                        </p:tgtEl>
                                        <p:attrNameLst>
                                          <p:attrName>style.visibility</p:attrName>
                                        </p:attrNameLst>
                                      </p:cBhvr>
                                      <p:to>
                                        <p:strVal val="visible"/>
                                      </p:to>
                                    </p:set>
                                    <p:animEffect transition="in" filter="fade">
                                      <p:cBhvr>
                                        <p:cTn id="232" dur="1000"/>
                                        <p:tgtEl>
                                          <p:spTgt spid="141"/>
                                        </p:tgtEl>
                                      </p:cBhvr>
                                    </p:animEffect>
                                  </p:childTnLst>
                                </p:cTn>
                              </p:par>
                              <p:par>
                                <p:cTn id="233" presetID="10" presetClass="entr" presetSubtype="0" fill="hold" nodeType="withEffect">
                                  <p:stCondLst>
                                    <p:cond delay="0"/>
                                  </p:stCondLst>
                                  <p:childTnLst>
                                    <p:set>
                                      <p:cBhvr>
                                        <p:cTn id="234" dur="1" fill="hold">
                                          <p:stCondLst>
                                            <p:cond delay="0"/>
                                          </p:stCondLst>
                                        </p:cTn>
                                        <p:tgtEl>
                                          <p:spTgt spid="142"/>
                                        </p:tgtEl>
                                        <p:attrNameLst>
                                          <p:attrName>style.visibility</p:attrName>
                                        </p:attrNameLst>
                                      </p:cBhvr>
                                      <p:to>
                                        <p:strVal val="visible"/>
                                      </p:to>
                                    </p:set>
                                    <p:animEffect transition="in" filter="fade">
                                      <p:cBhvr>
                                        <p:cTn id="235" dur="1000"/>
                                        <p:tgtEl>
                                          <p:spTgt spid="142"/>
                                        </p:tgtEl>
                                      </p:cBhvr>
                                    </p:animEffect>
                                  </p:childTnLst>
                                </p:cTn>
                              </p:par>
                              <p:par>
                                <p:cTn id="236" presetID="10" presetClass="entr" presetSubtype="0" fill="hold" nodeType="withEffect">
                                  <p:stCondLst>
                                    <p:cond delay="0"/>
                                  </p:stCondLst>
                                  <p:childTnLst>
                                    <p:set>
                                      <p:cBhvr>
                                        <p:cTn id="237" dur="1" fill="hold">
                                          <p:stCondLst>
                                            <p:cond delay="0"/>
                                          </p:stCondLst>
                                        </p:cTn>
                                        <p:tgtEl>
                                          <p:spTgt spid="143"/>
                                        </p:tgtEl>
                                        <p:attrNameLst>
                                          <p:attrName>style.visibility</p:attrName>
                                        </p:attrNameLst>
                                      </p:cBhvr>
                                      <p:to>
                                        <p:strVal val="visible"/>
                                      </p:to>
                                    </p:set>
                                    <p:animEffect transition="in" filter="fade">
                                      <p:cBhvr>
                                        <p:cTn id="238" dur="1000"/>
                                        <p:tgtEl>
                                          <p:spTgt spid="143"/>
                                        </p:tgtEl>
                                      </p:cBhvr>
                                    </p:animEffect>
                                  </p:childTnLst>
                                </p:cTn>
                              </p:par>
                              <p:par>
                                <p:cTn id="239" presetID="10" presetClass="entr" presetSubtype="0" fill="hold" nodeType="withEffect">
                                  <p:stCondLst>
                                    <p:cond delay="0"/>
                                  </p:stCondLst>
                                  <p:childTnLst>
                                    <p:set>
                                      <p:cBhvr>
                                        <p:cTn id="240" dur="1" fill="hold">
                                          <p:stCondLst>
                                            <p:cond delay="0"/>
                                          </p:stCondLst>
                                        </p:cTn>
                                        <p:tgtEl>
                                          <p:spTgt spid="144"/>
                                        </p:tgtEl>
                                        <p:attrNameLst>
                                          <p:attrName>style.visibility</p:attrName>
                                        </p:attrNameLst>
                                      </p:cBhvr>
                                      <p:to>
                                        <p:strVal val="visible"/>
                                      </p:to>
                                    </p:set>
                                    <p:animEffect transition="in" filter="fade">
                                      <p:cBhvr>
                                        <p:cTn id="241" dur="1000"/>
                                        <p:tgtEl>
                                          <p:spTgt spid="144"/>
                                        </p:tgtEl>
                                      </p:cBhvr>
                                    </p:animEffect>
                                  </p:childTnLst>
                                </p:cTn>
                              </p:par>
                              <p:par>
                                <p:cTn id="242" presetID="10" presetClass="entr" presetSubtype="0" fill="hold" nodeType="withEffect">
                                  <p:stCondLst>
                                    <p:cond delay="0"/>
                                  </p:stCondLst>
                                  <p:childTnLst>
                                    <p:set>
                                      <p:cBhvr>
                                        <p:cTn id="243" dur="1" fill="hold">
                                          <p:stCondLst>
                                            <p:cond delay="0"/>
                                          </p:stCondLst>
                                        </p:cTn>
                                        <p:tgtEl>
                                          <p:spTgt spid="147"/>
                                        </p:tgtEl>
                                        <p:attrNameLst>
                                          <p:attrName>style.visibility</p:attrName>
                                        </p:attrNameLst>
                                      </p:cBhvr>
                                      <p:to>
                                        <p:strVal val="visible"/>
                                      </p:to>
                                    </p:set>
                                    <p:animEffect transition="in" filter="fade">
                                      <p:cBhvr>
                                        <p:cTn id="244" dur="1000"/>
                                        <p:tgtEl>
                                          <p:spTgt spid="147"/>
                                        </p:tgtEl>
                                      </p:cBhvr>
                                    </p:animEffect>
                                  </p:childTnLst>
                                </p:cTn>
                              </p:par>
                              <p:par>
                                <p:cTn id="245" presetID="10" presetClass="entr" presetSubtype="0" fill="hold" nodeType="withEffect">
                                  <p:stCondLst>
                                    <p:cond delay="0"/>
                                  </p:stCondLst>
                                  <p:childTnLst>
                                    <p:set>
                                      <p:cBhvr>
                                        <p:cTn id="246" dur="1" fill="hold">
                                          <p:stCondLst>
                                            <p:cond delay="0"/>
                                          </p:stCondLst>
                                        </p:cTn>
                                        <p:tgtEl>
                                          <p:spTgt spid="148"/>
                                        </p:tgtEl>
                                        <p:attrNameLst>
                                          <p:attrName>style.visibility</p:attrName>
                                        </p:attrNameLst>
                                      </p:cBhvr>
                                      <p:to>
                                        <p:strVal val="visible"/>
                                      </p:to>
                                    </p:set>
                                    <p:animEffect transition="in" filter="fade">
                                      <p:cBhvr>
                                        <p:cTn id="247" dur="1000"/>
                                        <p:tgtEl>
                                          <p:spTgt spid="148"/>
                                        </p:tgtEl>
                                      </p:cBhvr>
                                    </p:animEffect>
                                  </p:childTnLst>
                                </p:cTn>
                              </p:par>
                              <p:par>
                                <p:cTn id="248" presetID="10" presetClass="entr" presetSubtype="0" fill="hold" nodeType="withEffect">
                                  <p:stCondLst>
                                    <p:cond delay="0"/>
                                  </p:stCondLst>
                                  <p:childTnLst>
                                    <p:set>
                                      <p:cBhvr>
                                        <p:cTn id="249" dur="1" fill="hold">
                                          <p:stCondLst>
                                            <p:cond delay="0"/>
                                          </p:stCondLst>
                                        </p:cTn>
                                        <p:tgtEl>
                                          <p:spTgt spid="154"/>
                                        </p:tgtEl>
                                        <p:attrNameLst>
                                          <p:attrName>style.visibility</p:attrName>
                                        </p:attrNameLst>
                                      </p:cBhvr>
                                      <p:to>
                                        <p:strVal val="visible"/>
                                      </p:to>
                                    </p:set>
                                    <p:animEffect transition="in" filter="fade">
                                      <p:cBhvr>
                                        <p:cTn id="250" dur="1000"/>
                                        <p:tgtEl>
                                          <p:spTgt spid="154"/>
                                        </p:tgtEl>
                                      </p:cBhvr>
                                    </p:animEffect>
                                  </p:childTnLst>
                                </p:cTn>
                              </p:par>
                              <p:par>
                                <p:cTn id="251" presetID="10" presetClass="entr" presetSubtype="0" fill="hold" nodeType="withEffect">
                                  <p:stCondLst>
                                    <p:cond delay="0"/>
                                  </p:stCondLst>
                                  <p:childTnLst>
                                    <p:set>
                                      <p:cBhvr>
                                        <p:cTn id="252" dur="1" fill="hold">
                                          <p:stCondLst>
                                            <p:cond delay="0"/>
                                          </p:stCondLst>
                                        </p:cTn>
                                        <p:tgtEl>
                                          <p:spTgt spid="155"/>
                                        </p:tgtEl>
                                        <p:attrNameLst>
                                          <p:attrName>style.visibility</p:attrName>
                                        </p:attrNameLst>
                                      </p:cBhvr>
                                      <p:to>
                                        <p:strVal val="visible"/>
                                      </p:to>
                                    </p:set>
                                    <p:animEffect transition="in" filter="fade">
                                      <p:cBhvr>
                                        <p:cTn id="253" dur="1000"/>
                                        <p:tgtEl>
                                          <p:spTgt spid="155"/>
                                        </p:tgtEl>
                                      </p:cBhvr>
                                    </p:animEffect>
                                  </p:childTnLst>
                                </p:cTn>
                              </p:par>
                              <p:par>
                                <p:cTn id="254" presetID="10" presetClass="entr" presetSubtype="0" fill="hold" nodeType="withEffect">
                                  <p:stCondLst>
                                    <p:cond delay="0"/>
                                  </p:stCondLst>
                                  <p:childTnLst>
                                    <p:set>
                                      <p:cBhvr>
                                        <p:cTn id="255" dur="1" fill="hold">
                                          <p:stCondLst>
                                            <p:cond delay="0"/>
                                          </p:stCondLst>
                                        </p:cTn>
                                        <p:tgtEl>
                                          <p:spTgt spid="156"/>
                                        </p:tgtEl>
                                        <p:attrNameLst>
                                          <p:attrName>style.visibility</p:attrName>
                                        </p:attrNameLst>
                                      </p:cBhvr>
                                      <p:to>
                                        <p:strVal val="visible"/>
                                      </p:to>
                                    </p:set>
                                    <p:animEffect transition="in" filter="fade">
                                      <p:cBhvr>
                                        <p:cTn id="256" dur="1000"/>
                                        <p:tgtEl>
                                          <p:spTgt spid="156"/>
                                        </p:tgtEl>
                                      </p:cBhvr>
                                    </p:animEffect>
                                  </p:childTnLst>
                                </p:cTn>
                              </p:par>
                              <p:par>
                                <p:cTn id="257" presetID="10" presetClass="entr" presetSubtype="0" fill="hold" nodeType="withEffect">
                                  <p:stCondLst>
                                    <p:cond delay="0"/>
                                  </p:stCondLst>
                                  <p:childTnLst>
                                    <p:set>
                                      <p:cBhvr>
                                        <p:cTn id="258" dur="1" fill="hold">
                                          <p:stCondLst>
                                            <p:cond delay="0"/>
                                          </p:stCondLst>
                                        </p:cTn>
                                        <p:tgtEl>
                                          <p:spTgt spid="157"/>
                                        </p:tgtEl>
                                        <p:attrNameLst>
                                          <p:attrName>style.visibility</p:attrName>
                                        </p:attrNameLst>
                                      </p:cBhvr>
                                      <p:to>
                                        <p:strVal val="visible"/>
                                      </p:to>
                                    </p:set>
                                    <p:animEffect transition="in" filter="fade">
                                      <p:cBhvr>
                                        <p:cTn id="259" dur="1000"/>
                                        <p:tgtEl>
                                          <p:spTgt spid="157"/>
                                        </p:tgtEl>
                                      </p:cBhvr>
                                    </p:animEffect>
                                  </p:childTnLst>
                                </p:cTn>
                              </p:par>
                              <p:par>
                                <p:cTn id="260" presetID="10" presetClass="entr" presetSubtype="0" fill="hold" nodeType="withEffect">
                                  <p:stCondLst>
                                    <p:cond delay="0"/>
                                  </p:stCondLst>
                                  <p:childTnLst>
                                    <p:set>
                                      <p:cBhvr>
                                        <p:cTn id="261" dur="1" fill="hold">
                                          <p:stCondLst>
                                            <p:cond delay="0"/>
                                          </p:stCondLst>
                                        </p:cTn>
                                        <p:tgtEl>
                                          <p:spTgt spid="158"/>
                                        </p:tgtEl>
                                        <p:attrNameLst>
                                          <p:attrName>style.visibility</p:attrName>
                                        </p:attrNameLst>
                                      </p:cBhvr>
                                      <p:to>
                                        <p:strVal val="visible"/>
                                      </p:to>
                                    </p:set>
                                    <p:animEffect transition="in" filter="fade">
                                      <p:cBhvr>
                                        <p:cTn id="262" dur="1000"/>
                                        <p:tgtEl>
                                          <p:spTgt spid="158"/>
                                        </p:tgtEl>
                                      </p:cBhvr>
                                    </p:animEffect>
                                  </p:childTnLst>
                                </p:cTn>
                              </p:par>
                              <p:par>
                                <p:cTn id="263" presetID="10" presetClass="entr" presetSubtype="0" fill="hold" nodeType="withEffect">
                                  <p:stCondLst>
                                    <p:cond delay="0"/>
                                  </p:stCondLst>
                                  <p:childTnLst>
                                    <p:set>
                                      <p:cBhvr>
                                        <p:cTn id="264" dur="1" fill="hold">
                                          <p:stCondLst>
                                            <p:cond delay="0"/>
                                          </p:stCondLst>
                                        </p:cTn>
                                        <p:tgtEl>
                                          <p:spTgt spid="159"/>
                                        </p:tgtEl>
                                        <p:attrNameLst>
                                          <p:attrName>style.visibility</p:attrName>
                                        </p:attrNameLst>
                                      </p:cBhvr>
                                      <p:to>
                                        <p:strVal val="visible"/>
                                      </p:to>
                                    </p:set>
                                    <p:animEffect transition="in" filter="fade">
                                      <p:cBhvr>
                                        <p:cTn id="265" dur="1000"/>
                                        <p:tgtEl>
                                          <p:spTgt spid="159"/>
                                        </p:tgtEl>
                                      </p:cBhvr>
                                    </p:animEffect>
                                  </p:childTnLst>
                                </p:cTn>
                              </p:par>
                              <p:par>
                                <p:cTn id="266" presetID="10" presetClass="entr" presetSubtype="0" fill="hold" nodeType="withEffect">
                                  <p:stCondLst>
                                    <p:cond delay="0"/>
                                  </p:stCondLst>
                                  <p:childTnLst>
                                    <p:set>
                                      <p:cBhvr>
                                        <p:cTn id="267" dur="1" fill="hold">
                                          <p:stCondLst>
                                            <p:cond delay="0"/>
                                          </p:stCondLst>
                                        </p:cTn>
                                        <p:tgtEl>
                                          <p:spTgt spid="160"/>
                                        </p:tgtEl>
                                        <p:attrNameLst>
                                          <p:attrName>style.visibility</p:attrName>
                                        </p:attrNameLst>
                                      </p:cBhvr>
                                      <p:to>
                                        <p:strVal val="visible"/>
                                      </p:to>
                                    </p:set>
                                    <p:animEffect transition="in" filter="fade">
                                      <p:cBhvr>
                                        <p:cTn id="268" dur="1000"/>
                                        <p:tgtEl>
                                          <p:spTgt spid="160"/>
                                        </p:tgtEl>
                                      </p:cBhvr>
                                    </p:animEffect>
                                  </p:childTnLst>
                                </p:cTn>
                              </p:par>
                              <p:par>
                                <p:cTn id="269" presetID="10" presetClass="entr" presetSubtype="0" fill="hold" nodeType="withEffect">
                                  <p:stCondLst>
                                    <p:cond delay="0"/>
                                  </p:stCondLst>
                                  <p:childTnLst>
                                    <p:set>
                                      <p:cBhvr>
                                        <p:cTn id="270" dur="1" fill="hold">
                                          <p:stCondLst>
                                            <p:cond delay="0"/>
                                          </p:stCondLst>
                                        </p:cTn>
                                        <p:tgtEl>
                                          <p:spTgt spid="161"/>
                                        </p:tgtEl>
                                        <p:attrNameLst>
                                          <p:attrName>style.visibility</p:attrName>
                                        </p:attrNameLst>
                                      </p:cBhvr>
                                      <p:to>
                                        <p:strVal val="visible"/>
                                      </p:to>
                                    </p:set>
                                    <p:animEffect transition="in" filter="fade">
                                      <p:cBhvr>
                                        <p:cTn id="271" dur="1000"/>
                                        <p:tgtEl>
                                          <p:spTgt spid="161"/>
                                        </p:tgtEl>
                                      </p:cBhvr>
                                    </p:animEffect>
                                  </p:childTnLst>
                                </p:cTn>
                              </p:par>
                              <p:par>
                                <p:cTn id="272" presetID="10" presetClass="entr" presetSubtype="0" fill="hold" nodeType="withEffect">
                                  <p:stCondLst>
                                    <p:cond delay="0"/>
                                  </p:stCondLst>
                                  <p:childTnLst>
                                    <p:set>
                                      <p:cBhvr>
                                        <p:cTn id="273" dur="1" fill="hold">
                                          <p:stCondLst>
                                            <p:cond delay="0"/>
                                          </p:stCondLst>
                                        </p:cTn>
                                        <p:tgtEl>
                                          <p:spTgt spid="162"/>
                                        </p:tgtEl>
                                        <p:attrNameLst>
                                          <p:attrName>style.visibility</p:attrName>
                                        </p:attrNameLst>
                                      </p:cBhvr>
                                      <p:to>
                                        <p:strVal val="visible"/>
                                      </p:to>
                                    </p:set>
                                    <p:animEffect transition="in" filter="fade">
                                      <p:cBhvr>
                                        <p:cTn id="274" dur="1000"/>
                                        <p:tgtEl>
                                          <p:spTgt spid="162"/>
                                        </p:tgtEl>
                                      </p:cBhvr>
                                    </p:animEffect>
                                  </p:childTnLst>
                                </p:cTn>
                              </p:par>
                              <p:par>
                                <p:cTn id="275" presetID="10" presetClass="entr" presetSubtype="0" fill="hold" nodeType="withEffect">
                                  <p:stCondLst>
                                    <p:cond delay="0"/>
                                  </p:stCondLst>
                                  <p:childTnLst>
                                    <p:set>
                                      <p:cBhvr>
                                        <p:cTn id="276" dur="1" fill="hold">
                                          <p:stCondLst>
                                            <p:cond delay="0"/>
                                          </p:stCondLst>
                                        </p:cTn>
                                        <p:tgtEl>
                                          <p:spTgt spid="167"/>
                                        </p:tgtEl>
                                        <p:attrNameLst>
                                          <p:attrName>style.visibility</p:attrName>
                                        </p:attrNameLst>
                                      </p:cBhvr>
                                      <p:to>
                                        <p:strVal val="visible"/>
                                      </p:to>
                                    </p:set>
                                    <p:animEffect transition="in" filter="fade">
                                      <p:cBhvr>
                                        <p:cTn id="277" dur="1000"/>
                                        <p:tgtEl>
                                          <p:spTgt spid="167"/>
                                        </p:tgtEl>
                                      </p:cBhvr>
                                    </p:animEffect>
                                  </p:childTnLst>
                                </p:cTn>
                              </p:par>
                              <p:par>
                                <p:cTn id="278" presetID="10" presetClass="entr" presetSubtype="0" fill="hold" nodeType="withEffect">
                                  <p:stCondLst>
                                    <p:cond delay="0"/>
                                  </p:stCondLst>
                                  <p:childTnLst>
                                    <p:set>
                                      <p:cBhvr>
                                        <p:cTn id="279" dur="1" fill="hold">
                                          <p:stCondLst>
                                            <p:cond delay="0"/>
                                          </p:stCondLst>
                                        </p:cTn>
                                        <p:tgtEl>
                                          <p:spTgt spid="168"/>
                                        </p:tgtEl>
                                        <p:attrNameLst>
                                          <p:attrName>style.visibility</p:attrName>
                                        </p:attrNameLst>
                                      </p:cBhvr>
                                      <p:to>
                                        <p:strVal val="visible"/>
                                      </p:to>
                                    </p:set>
                                    <p:animEffect transition="in" filter="fade">
                                      <p:cBhvr>
                                        <p:cTn id="280" dur="1000"/>
                                        <p:tgtEl>
                                          <p:spTgt spid="168"/>
                                        </p:tgtEl>
                                      </p:cBhvr>
                                    </p:animEffect>
                                  </p:childTnLst>
                                </p:cTn>
                              </p:par>
                              <p:par>
                                <p:cTn id="281" presetID="10" presetClass="entr" presetSubtype="0" fill="hold" nodeType="withEffect">
                                  <p:stCondLst>
                                    <p:cond delay="0"/>
                                  </p:stCondLst>
                                  <p:childTnLst>
                                    <p:set>
                                      <p:cBhvr>
                                        <p:cTn id="282" dur="1" fill="hold">
                                          <p:stCondLst>
                                            <p:cond delay="0"/>
                                          </p:stCondLst>
                                        </p:cTn>
                                        <p:tgtEl>
                                          <p:spTgt spid="169"/>
                                        </p:tgtEl>
                                        <p:attrNameLst>
                                          <p:attrName>style.visibility</p:attrName>
                                        </p:attrNameLst>
                                      </p:cBhvr>
                                      <p:to>
                                        <p:strVal val="visible"/>
                                      </p:to>
                                    </p:set>
                                    <p:animEffect transition="in" filter="fade">
                                      <p:cBhvr>
                                        <p:cTn id="283" dur="1000"/>
                                        <p:tgtEl>
                                          <p:spTgt spid="169"/>
                                        </p:tgtEl>
                                      </p:cBhvr>
                                    </p:animEffect>
                                  </p:childTnLst>
                                </p:cTn>
                              </p:par>
                              <p:par>
                                <p:cTn id="284" presetID="10" presetClass="entr" presetSubtype="0" fill="hold" nodeType="withEffect">
                                  <p:stCondLst>
                                    <p:cond delay="0"/>
                                  </p:stCondLst>
                                  <p:childTnLst>
                                    <p:set>
                                      <p:cBhvr>
                                        <p:cTn id="285" dur="1" fill="hold">
                                          <p:stCondLst>
                                            <p:cond delay="0"/>
                                          </p:stCondLst>
                                        </p:cTn>
                                        <p:tgtEl>
                                          <p:spTgt spid="170"/>
                                        </p:tgtEl>
                                        <p:attrNameLst>
                                          <p:attrName>style.visibility</p:attrName>
                                        </p:attrNameLst>
                                      </p:cBhvr>
                                      <p:to>
                                        <p:strVal val="visible"/>
                                      </p:to>
                                    </p:set>
                                    <p:animEffect transition="in" filter="fade">
                                      <p:cBhvr>
                                        <p:cTn id="286" dur="1000"/>
                                        <p:tgtEl>
                                          <p:spTgt spid="170"/>
                                        </p:tgtEl>
                                      </p:cBhvr>
                                    </p:animEffect>
                                  </p:childTnLst>
                                </p:cTn>
                              </p:par>
                              <p:par>
                                <p:cTn id="287" presetID="10" presetClass="entr" presetSubtype="0" fill="hold" nodeType="withEffect">
                                  <p:stCondLst>
                                    <p:cond delay="0"/>
                                  </p:stCondLst>
                                  <p:childTnLst>
                                    <p:set>
                                      <p:cBhvr>
                                        <p:cTn id="288" dur="1" fill="hold">
                                          <p:stCondLst>
                                            <p:cond delay="0"/>
                                          </p:stCondLst>
                                        </p:cTn>
                                        <p:tgtEl>
                                          <p:spTgt spid="171"/>
                                        </p:tgtEl>
                                        <p:attrNameLst>
                                          <p:attrName>style.visibility</p:attrName>
                                        </p:attrNameLst>
                                      </p:cBhvr>
                                      <p:to>
                                        <p:strVal val="visible"/>
                                      </p:to>
                                    </p:set>
                                    <p:animEffect transition="in" filter="fade">
                                      <p:cBhvr>
                                        <p:cTn id="289" dur="1000"/>
                                        <p:tgtEl>
                                          <p:spTgt spid="171"/>
                                        </p:tgtEl>
                                      </p:cBhvr>
                                    </p:animEffect>
                                  </p:childTnLst>
                                </p:cTn>
                              </p:par>
                              <p:par>
                                <p:cTn id="290" presetID="10" presetClass="entr" presetSubtype="0" fill="hold" nodeType="withEffect">
                                  <p:stCondLst>
                                    <p:cond delay="0"/>
                                  </p:stCondLst>
                                  <p:childTnLst>
                                    <p:set>
                                      <p:cBhvr>
                                        <p:cTn id="291" dur="1" fill="hold">
                                          <p:stCondLst>
                                            <p:cond delay="0"/>
                                          </p:stCondLst>
                                        </p:cTn>
                                        <p:tgtEl>
                                          <p:spTgt spid="172"/>
                                        </p:tgtEl>
                                        <p:attrNameLst>
                                          <p:attrName>style.visibility</p:attrName>
                                        </p:attrNameLst>
                                      </p:cBhvr>
                                      <p:to>
                                        <p:strVal val="visible"/>
                                      </p:to>
                                    </p:set>
                                    <p:animEffect transition="in" filter="fade">
                                      <p:cBhvr>
                                        <p:cTn id="292" dur="1000"/>
                                        <p:tgtEl>
                                          <p:spTgt spid="172"/>
                                        </p:tgtEl>
                                      </p:cBhvr>
                                    </p:animEffect>
                                  </p:childTnLst>
                                </p:cTn>
                              </p:par>
                              <p:par>
                                <p:cTn id="293" presetID="10" presetClass="entr" presetSubtype="0" fill="hold" nodeType="withEffect">
                                  <p:stCondLst>
                                    <p:cond delay="0"/>
                                  </p:stCondLst>
                                  <p:childTnLst>
                                    <p:set>
                                      <p:cBhvr>
                                        <p:cTn id="294" dur="1" fill="hold">
                                          <p:stCondLst>
                                            <p:cond delay="0"/>
                                          </p:stCondLst>
                                        </p:cTn>
                                        <p:tgtEl>
                                          <p:spTgt spid="173"/>
                                        </p:tgtEl>
                                        <p:attrNameLst>
                                          <p:attrName>style.visibility</p:attrName>
                                        </p:attrNameLst>
                                      </p:cBhvr>
                                      <p:to>
                                        <p:strVal val="visible"/>
                                      </p:to>
                                    </p:set>
                                    <p:animEffect transition="in" filter="fade">
                                      <p:cBhvr>
                                        <p:cTn id="295" dur="1000"/>
                                        <p:tgtEl>
                                          <p:spTgt spid="173"/>
                                        </p:tgtEl>
                                      </p:cBhvr>
                                    </p:animEffect>
                                  </p:childTnLst>
                                </p:cTn>
                              </p:par>
                              <p:par>
                                <p:cTn id="296" presetID="10" presetClass="entr" presetSubtype="0" fill="hold" nodeType="withEffect">
                                  <p:stCondLst>
                                    <p:cond delay="0"/>
                                  </p:stCondLst>
                                  <p:childTnLst>
                                    <p:set>
                                      <p:cBhvr>
                                        <p:cTn id="297" dur="1" fill="hold">
                                          <p:stCondLst>
                                            <p:cond delay="0"/>
                                          </p:stCondLst>
                                        </p:cTn>
                                        <p:tgtEl>
                                          <p:spTgt spid="174"/>
                                        </p:tgtEl>
                                        <p:attrNameLst>
                                          <p:attrName>style.visibility</p:attrName>
                                        </p:attrNameLst>
                                      </p:cBhvr>
                                      <p:to>
                                        <p:strVal val="visible"/>
                                      </p:to>
                                    </p:set>
                                    <p:animEffect transition="in" filter="fade">
                                      <p:cBhvr>
                                        <p:cTn id="298" dur="1000"/>
                                        <p:tgtEl>
                                          <p:spTgt spid="174"/>
                                        </p:tgtEl>
                                      </p:cBhvr>
                                    </p:animEffect>
                                  </p:childTnLst>
                                </p:cTn>
                              </p:par>
                              <p:par>
                                <p:cTn id="299" presetID="10" presetClass="entr" presetSubtype="0" fill="hold" nodeType="withEffect">
                                  <p:stCondLst>
                                    <p:cond delay="0"/>
                                  </p:stCondLst>
                                  <p:childTnLst>
                                    <p:set>
                                      <p:cBhvr>
                                        <p:cTn id="300" dur="1" fill="hold">
                                          <p:stCondLst>
                                            <p:cond delay="0"/>
                                          </p:stCondLst>
                                        </p:cTn>
                                        <p:tgtEl>
                                          <p:spTgt spid="175"/>
                                        </p:tgtEl>
                                        <p:attrNameLst>
                                          <p:attrName>style.visibility</p:attrName>
                                        </p:attrNameLst>
                                      </p:cBhvr>
                                      <p:to>
                                        <p:strVal val="visible"/>
                                      </p:to>
                                    </p:set>
                                    <p:animEffect transition="in" filter="fade">
                                      <p:cBhvr>
                                        <p:cTn id="301" dur="1000"/>
                                        <p:tgtEl>
                                          <p:spTgt spid="175"/>
                                        </p:tgtEl>
                                      </p:cBhvr>
                                    </p:animEffect>
                                  </p:childTnLst>
                                </p:cTn>
                              </p:par>
                              <p:par>
                                <p:cTn id="302" presetID="10" presetClass="entr" presetSubtype="0" fill="hold" nodeType="withEffect">
                                  <p:stCondLst>
                                    <p:cond delay="0"/>
                                  </p:stCondLst>
                                  <p:childTnLst>
                                    <p:set>
                                      <p:cBhvr>
                                        <p:cTn id="303" dur="1" fill="hold">
                                          <p:stCondLst>
                                            <p:cond delay="0"/>
                                          </p:stCondLst>
                                        </p:cTn>
                                        <p:tgtEl>
                                          <p:spTgt spid="180"/>
                                        </p:tgtEl>
                                        <p:attrNameLst>
                                          <p:attrName>style.visibility</p:attrName>
                                        </p:attrNameLst>
                                      </p:cBhvr>
                                      <p:to>
                                        <p:strVal val="visible"/>
                                      </p:to>
                                    </p:set>
                                    <p:animEffect transition="in" filter="fade">
                                      <p:cBhvr>
                                        <p:cTn id="304" dur="1000"/>
                                        <p:tgtEl>
                                          <p:spTgt spid="180"/>
                                        </p:tgtEl>
                                      </p:cBhvr>
                                    </p:animEffect>
                                  </p:childTnLst>
                                </p:cTn>
                              </p:par>
                              <p:par>
                                <p:cTn id="305" presetID="10" presetClass="entr" presetSubtype="0" fill="hold" nodeType="withEffect">
                                  <p:stCondLst>
                                    <p:cond delay="0"/>
                                  </p:stCondLst>
                                  <p:childTnLst>
                                    <p:set>
                                      <p:cBhvr>
                                        <p:cTn id="306" dur="1" fill="hold">
                                          <p:stCondLst>
                                            <p:cond delay="0"/>
                                          </p:stCondLst>
                                        </p:cTn>
                                        <p:tgtEl>
                                          <p:spTgt spid="181"/>
                                        </p:tgtEl>
                                        <p:attrNameLst>
                                          <p:attrName>style.visibility</p:attrName>
                                        </p:attrNameLst>
                                      </p:cBhvr>
                                      <p:to>
                                        <p:strVal val="visible"/>
                                      </p:to>
                                    </p:set>
                                    <p:animEffect transition="in" filter="fade">
                                      <p:cBhvr>
                                        <p:cTn id="307" dur="1000"/>
                                        <p:tgtEl>
                                          <p:spTgt spid="181"/>
                                        </p:tgtEl>
                                      </p:cBhvr>
                                    </p:animEffect>
                                  </p:childTnLst>
                                </p:cTn>
                              </p:par>
                              <p:par>
                                <p:cTn id="308" presetID="10" presetClass="entr" presetSubtype="0" fill="hold" nodeType="withEffect">
                                  <p:stCondLst>
                                    <p:cond delay="0"/>
                                  </p:stCondLst>
                                  <p:childTnLst>
                                    <p:set>
                                      <p:cBhvr>
                                        <p:cTn id="309" dur="1" fill="hold">
                                          <p:stCondLst>
                                            <p:cond delay="0"/>
                                          </p:stCondLst>
                                        </p:cTn>
                                        <p:tgtEl>
                                          <p:spTgt spid="182"/>
                                        </p:tgtEl>
                                        <p:attrNameLst>
                                          <p:attrName>style.visibility</p:attrName>
                                        </p:attrNameLst>
                                      </p:cBhvr>
                                      <p:to>
                                        <p:strVal val="visible"/>
                                      </p:to>
                                    </p:set>
                                    <p:animEffect transition="in" filter="fade">
                                      <p:cBhvr>
                                        <p:cTn id="310" dur="1000"/>
                                        <p:tgtEl>
                                          <p:spTgt spid="182"/>
                                        </p:tgtEl>
                                      </p:cBhvr>
                                    </p:animEffect>
                                  </p:childTnLst>
                                </p:cTn>
                              </p:par>
                              <p:par>
                                <p:cTn id="311" presetID="10" presetClass="entr" presetSubtype="0" fill="hold" nodeType="withEffect">
                                  <p:stCondLst>
                                    <p:cond delay="0"/>
                                  </p:stCondLst>
                                  <p:childTnLst>
                                    <p:set>
                                      <p:cBhvr>
                                        <p:cTn id="312" dur="1" fill="hold">
                                          <p:stCondLst>
                                            <p:cond delay="0"/>
                                          </p:stCondLst>
                                        </p:cTn>
                                        <p:tgtEl>
                                          <p:spTgt spid="183"/>
                                        </p:tgtEl>
                                        <p:attrNameLst>
                                          <p:attrName>style.visibility</p:attrName>
                                        </p:attrNameLst>
                                      </p:cBhvr>
                                      <p:to>
                                        <p:strVal val="visible"/>
                                      </p:to>
                                    </p:set>
                                    <p:animEffect transition="in" filter="fade">
                                      <p:cBhvr>
                                        <p:cTn id="313" dur="1000"/>
                                        <p:tgtEl>
                                          <p:spTgt spid="183"/>
                                        </p:tgtEl>
                                      </p:cBhvr>
                                    </p:animEffect>
                                  </p:childTnLst>
                                </p:cTn>
                              </p:par>
                              <p:par>
                                <p:cTn id="314" presetID="10" presetClass="entr" presetSubtype="0" fill="hold" nodeType="withEffect">
                                  <p:stCondLst>
                                    <p:cond delay="0"/>
                                  </p:stCondLst>
                                  <p:childTnLst>
                                    <p:set>
                                      <p:cBhvr>
                                        <p:cTn id="315" dur="1" fill="hold">
                                          <p:stCondLst>
                                            <p:cond delay="0"/>
                                          </p:stCondLst>
                                        </p:cTn>
                                        <p:tgtEl>
                                          <p:spTgt spid="184"/>
                                        </p:tgtEl>
                                        <p:attrNameLst>
                                          <p:attrName>style.visibility</p:attrName>
                                        </p:attrNameLst>
                                      </p:cBhvr>
                                      <p:to>
                                        <p:strVal val="visible"/>
                                      </p:to>
                                    </p:set>
                                    <p:animEffect transition="in" filter="fade">
                                      <p:cBhvr>
                                        <p:cTn id="316" dur="1000"/>
                                        <p:tgtEl>
                                          <p:spTgt spid="184"/>
                                        </p:tgtEl>
                                      </p:cBhvr>
                                    </p:animEffect>
                                  </p:childTnLst>
                                </p:cTn>
                              </p:par>
                              <p:par>
                                <p:cTn id="317" presetID="10" presetClass="entr" presetSubtype="0" fill="hold" nodeType="withEffect">
                                  <p:stCondLst>
                                    <p:cond delay="0"/>
                                  </p:stCondLst>
                                  <p:childTnLst>
                                    <p:set>
                                      <p:cBhvr>
                                        <p:cTn id="318" dur="1" fill="hold">
                                          <p:stCondLst>
                                            <p:cond delay="0"/>
                                          </p:stCondLst>
                                        </p:cTn>
                                        <p:tgtEl>
                                          <p:spTgt spid="185"/>
                                        </p:tgtEl>
                                        <p:attrNameLst>
                                          <p:attrName>style.visibility</p:attrName>
                                        </p:attrNameLst>
                                      </p:cBhvr>
                                      <p:to>
                                        <p:strVal val="visible"/>
                                      </p:to>
                                    </p:set>
                                    <p:animEffect transition="in" filter="fade">
                                      <p:cBhvr>
                                        <p:cTn id="319" dur="1000"/>
                                        <p:tgtEl>
                                          <p:spTgt spid="185"/>
                                        </p:tgtEl>
                                      </p:cBhvr>
                                    </p:animEffect>
                                  </p:childTnLst>
                                </p:cTn>
                              </p:par>
                              <p:par>
                                <p:cTn id="320" presetID="10" presetClass="entr" presetSubtype="0" fill="hold" nodeType="withEffect">
                                  <p:stCondLst>
                                    <p:cond delay="0"/>
                                  </p:stCondLst>
                                  <p:childTnLst>
                                    <p:set>
                                      <p:cBhvr>
                                        <p:cTn id="321" dur="1" fill="hold">
                                          <p:stCondLst>
                                            <p:cond delay="0"/>
                                          </p:stCondLst>
                                        </p:cTn>
                                        <p:tgtEl>
                                          <p:spTgt spid="186"/>
                                        </p:tgtEl>
                                        <p:attrNameLst>
                                          <p:attrName>style.visibility</p:attrName>
                                        </p:attrNameLst>
                                      </p:cBhvr>
                                      <p:to>
                                        <p:strVal val="visible"/>
                                      </p:to>
                                    </p:set>
                                    <p:animEffect transition="in" filter="fade">
                                      <p:cBhvr>
                                        <p:cTn id="322" dur="1000"/>
                                        <p:tgtEl>
                                          <p:spTgt spid="186"/>
                                        </p:tgtEl>
                                      </p:cBhvr>
                                    </p:animEffect>
                                  </p:childTnLst>
                                </p:cTn>
                              </p:par>
                              <p:par>
                                <p:cTn id="323" presetID="10" presetClass="entr" presetSubtype="0" fill="hold" nodeType="withEffect">
                                  <p:stCondLst>
                                    <p:cond delay="0"/>
                                  </p:stCondLst>
                                  <p:childTnLst>
                                    <p:set>
                                      <p:cBhvr>
                                        <p:cTn id="324" dur="1" fill="hold">
                                          <p:stCondLst>
                                            <p:cond delay="0"/>
                                          </p:stCondLst>
                                        </p:cTn>
                                        <p:tgtEl>
                                          <p:spTgt spid="187"/>
                                        </p:tgtEl>
                                        <p:attrNameLst>
                                          <p:attrName>style.visibility</p:attrName>
                                        </p:attrNameLst>
                                      </p:cBhvr>
                                      <p:to>
                                        <p:strVal val="visible"/>
                                      </p:to>
                                    </p:set>
                                    <p:animEffect transition="in" filter="fade">
                                      <p:cBhvr>
                                        <p:cTn id="325" dur="1000"/>
                                        <p:tgtEl>
                                          <p:spTgt spid="187"/>
                                        </p:tgtEl>
                                      </p:cBhvr>
                                    </p:animEffect>
                                  </p:childTnLst>
                                </p:cTn>
                              </p:par>
                              <p:par>
                                <p:cTn id="326" presetID="10" presetClass="entr" presetSubtype="0" fill="hold" nodeType="withEffect">
                                  <p:stCondLst>
                                    <p:cond delay="0"/>
                                  </p:stCondLst>
                                  <p:childTnLst>
                                    <p:set>
                                      <p:cBhvr>
                                        <p:cTn id="327" dur="1" fill="hold">
                                          <p:stCondLst>
                                            <p:cond delay="0"/>
                                          </p:stCondLst>
                                        </p:cTn>
                                        <p:tgtEl>
                                          <p:spTgt spid="188"/>
                                        </p:tgtEl>
                                        <p:attrNameLst>
                                          <p:attrName>style.visibility</p:attrName>
                                        </p:attrNameLst>
                                      </p:cBhvr>
                                      <p:to>
                                        <p:strVal val="visible"/>
                                      </p:to>
                                    </p:set>
                                    <p:animEffect transition="in" filter="fade">
                                      <p:cBhvr>
                                        <p:cTn id="328" dur="1000"/>
                                        <p:tgtEl>
                                          <p:spTgt spid="188"/>
                                        </p:tgtEl>
                                      </p:cBhvr>
                                    </p:animEffect>
                                  </p:childTnLst>
                                </p:cTn>
                              </p:par>
                              <p:par>
                                <p:cTn id="329" presetID="10" presetClass="entr" presetSubtype="0" fill="hold" nodeType="withEffect">
                                  <p:stCondLst>
                                    <p:cond delay="0"/>
                                  </p:stCondLst>
                                  <p:childTnLst>
                                    <p:set>
                                      <p:cBhvr>
                                        <p:cTn id="330" dur="1" fill="hold">
                                          <p:stCondLst>
                                            <p:cond delay="0"/>
                                          </p:stCondLst>
                                        </p:cTn>
                                        <p:tgtEl>
                                          <p:spTgt spid="189"/>
                                        </p:tgtEl>
                                        <p:attrNameLst>
                                          <p:attrName>style.visibility</p:attrName>
                                        </p:attrNameLst>
                                      </p:cBhvr>
                                      <p:to>
                                        <p:strVal val="visible"/>
                                      </p:to>
                                    </p:set>
                                    <p:animEffect transition="in" filter="fade">
                                      <p:cBhvr>
                                        <p:cTn id="331" dur="1000"/>
                                        <p:tgtEl>
                                          <p:spTgt spid="189"/>
                                        </p:tgtEl>
                                      </p:cBhvr>
                                    </p:animEffect>
                                  </p:childTnLst>
                                </p:cTn>
                              </p:par>
                              <p:par>
                                <p:cTn id="332" presetID="10" presetClass="entr" presetSubtype="0" fill="hold" nodeType="withEffect">
                                  <p:stCondLst>
                                    <p:cond delay="0"/>
                                  </p:stCondLst>
                                  <p:childTnLst>
                                    <p:set>
                                      <p:cBhvr>
                                        <p:cTn id="333" dur="1" fill="hold">
                                          <p:stCondLst>
                                            <p:cond delay="0"/>
                                          </p:stCondLst>
                                        </p:cTn>
                                        <p:tgtEl>
                                          <p:spTgt spid="190"/>
                                        </p:tgtEl>
                                        <p:attrNameLst>
                                          <p:attrName>style.visibility</p:attrName>
                                        </p:attrNameLst>
                                      </p:cBhvr>
                                      <p:to>
                                        <p:strVal val="visible"/>
                                      </p:to>
                                    </p:set>
                                    <p:animEffect transition="in" filter="fade">
                                      <p:cBhvr>
                                        <p:cTn id="334" dur="1000"/>
                                        <p:tgtEl>
                                          <p:spTgt spid="190"/>
                                        </p:tgtEl>
                                      </p:cBhvr>
                                    </p:animEffect>
                                  </p:childTnLst>
                                </p:cTn>
                              </p:par>
                              <p:par>
                                <p:cTn id="335" presetID="10" presetClass="entr" presetSubtype="0" fill="hold" nodeType="withEffect">
                                  <p:stCondLst>
                                    <p:cond delay="0"/>
                                  </p:stCondLst>
                                  <p:childTnLst>
                                    <p:set>
                                      <p:cBhvr>
                                        <p:cTn id="336" dur="1" fill="hold">
                                          <p:stCondLst>
                                            <p:cond delay="0"/>
                                          </p:stCondLst>
                                        </p:cTn>
                                        <p:tgtEl>
                                          <p:spTgt spid="191"/>
                                        </p:tgtEl>
                                        <p:attrNameLst>
                                          <p:attrName>style.visibility</p:attrName>
                                        </p:attrNameLst>
                                      </p:cBhvr>
                                      <p:to>
                                        <p:strVal val="visible"/>
                                      </p:to>
                                    </p:set>
                                    <p:animEffect transition="in" filter="fade">
                                      <p:cBhvr>
                                        <p:cTn id="337" dur="1000"/>
                                        <p:tgtEl>
                                          <p:spTgt spid="191"/>
                                        </p:tgtEl>
                                      </p:cBhvr>
                                    </p:animEffect>
                                  </p:childTnLst>
                                </p:cTn>
                              </p:par>
                              <p:par>
                                <p:cTn id="338" presetID="10" presetClass="entr" presetSubtype="0" fill="hold" nodeType="withEffect">
                                  <p:stCondLst>
                                    <p:cond delay="0"/>
                                  </p:stCondLst>
                                  <p:childTnLst>
                                    <p:set>
                                      <p:cBhvr>
                                        <p:cTn id="339" dur="1" fill="hold">
                                          <p:stCondLst>
                                            <p:cond delay="0"/>
                                          </p:stCondLst>
                                        </p:cTn>
                                        <p:tgtEl>
                                          <p:spTgt spid="192"/>
                                        </p:tgtEl>
                                        <p:attrNameLst>
                                          <p:attrName>style.visibility</p:attrName>
                                        </p:attrNameLst>
                                      </p:cBhvr>
                                      <p:to>
                                        <p:strVal val="visible"/>
                                      </p:to>
                                    </p:set>
                                    <p:animEffect transition="in" filter="fade">
                                      <p:cBhvr>
                                        <p:cTn id="340" dur="1000"/>
                                        <p:tgtEl>
                                          <p:spTgt spid="192"/>
                                        </p:tgtEl>
                                      </p:cBhvr>
                                    </p:animEffect>
                                  </p:childTnLst>
                                </p:cTn>
                              </p:par>
                              <p:par>
                                <p:cTn id="341" presetID="10" presetClass="entr" presetSubtype="0" fill="hold" nodeType="withEffect">
                                  <p:stCondLst>
                                    <p:cond delay="0"/>
                                  </p:stCondLst>
                                  <p:childTnLst>
                                    <p:set>
                                      <p:cBhvr>
                                        <p:cTn id="342" dur="1" fill="hold">
                                          <p:stCondLst>
                                            <p:cond delay="0"/>
                                          </p:stCondLst>
                                        </p:cTn>
                                        <p:tgtEl>
                                          <p:spTgt spid="193"/>
                                        </p:tgtEl>
                                        <p:attrNameLst>
                                          <p:attrName>style.visibility</p:attrName>
                                        </p:attrNameLst>
                                      </p:cBhvr>
                                      <p:to>
                                        <p:strVal val="visible"/>
                                      </p:to>
                                    </p:set>
                                    <p:animEffect transition="in" filter="fade">
                                      <p:cBhvr>
                                        <p:cTn id="343" dur="1000"/>
                                        <p:tgtEl>
                                          <p:spTgt spid="193"/>
                                        </p:tgtEl>
                                      </p:cBhvr>
                                    </p:animEffect>
                                  </p:childTnLst>
                                </p:cTn>
                              </p:par>
                              <p:par>
                                <p:cTn id="344" presetID="10" presetClass="entr" presetSubtype="0" fill="hold" nodeType="withEffect">
                                  <p:stCondLst>
                                    <p:cond delay="0"/>
                                  </p:stCondLst>
                                  <p:childTnLst>
                                    <p:set>
                                      <p:cBhvr>
                                        <p:cTn id="345" dur="1" fill="hold">
                                          <p:stCondLst>
                                            <p:cond delay="0"/>
                                          </p:stCondLst>
                                        </p:cTn>
                                        <p:tgtEl>
                                          <p:spTgt spid="194"/>
                                        </p:tgtEl>
                                        <p:attrNameLst>
                                          <p:attrName>style.visibility</p:attrName>
                                        </p:attrNameLst>
                                      </p:cBhvr>
                                      <p:to>
                                        <p:strVal val="visible"/>
                                      </p:to>
                                    </p:set>
                                    <p:animEffect transition="in" filter="fade">
                                      <p:cBhvr>
                                        <p:cTn id="346" dur="1000"/>
                                        <p:tgtEl>
                                          <p:spTgt spid="194"/>
                                        </p:tgtEl>
                                      </p:cBhvr>
                                    </p:animEffect>
                                  </p:childTnLst>
                                </p:cTn>
                              </p:par>
                              <p:par>
                                <p:cTn id="347" presetID="10" presetClass="entr" presetSubtype="0" fill="hold" nodeType="withEffect">
                                  <p:stCondLst>
                                    <p:cond delay="0"/>
                                  </p:stCondLst>
                                  <p:childTnLst>
                                    <p:set>
                                      <p:cBhvr>
                                        <p:cTn id="348" dur="1" fill="hold">
                                          <p:stCondLst>
                                            <p:cond delay="0"/>
                                          </p:stCondLst>
                                        </p:cTn>
                                        <p:tgtEl>
                                          <p:spTgt spid="195"/>
                                        </p:tgtEl>
                                        <p:attrNameLst>
                                          <p:attrName>style.visibility</p:attrName>
                                        </p:attrNameLst>
                                      </p:cBhvr>
                                      <p:to>
                                        <p:strVal val="visible"/>
                                      </p:to>
                                    </p:set>
                                    <p:animEffect transition="in" filter="fade">
                                      <p:cBhvr>
                                        <p:cTn id="349" dur="1000"/>
                                        <p:tgtEl>
                                          <p:spTgt spid="195"/>
                                        </p:tgtEl>
                                      </p:cBhvr>
                                    </p:animEffect>
                                  </p:childTnLst>
                                </p:cTn>
                              </p:par>
                              <p:par>
                                <p:cTn id="350" presetID="10" presetClass="entr" presetSubtype="0" fill="hold" nodeType="withEffect">
                                  <p:stCondLst>
                                    <p:cond delay="0"/>
                                  </p:stCondLst>
                                  <p:childTnLst>
                                    <p:set>
                                      <p:cBhvr>
                                        <p:cTn id="351" dur="1" fill="hold">
                                          <p:stCondLst>
                                            <p:cond delay="0"/>
                                          </p:stCondLst>
                                        </p:cTn>
                                        <p:tgtEl>
                                          <p:spTgt spid="196"/>
                                        </p:tgtEl>
                                        <p:attrNameLst>
                                          <p:attrName>style.visibility</p:attrName>
                                        </p:attrNameLst>
                                      </p:cBhvr>
                                      <p:to>
                                        <p:strVal val="visible"/>
                                      </p:to>
                                    </p:set>
                                    <p:animEffect transition="in" filter="fade">
                                      <p:cBhvr>
                                        <p:cTn id="352" dur="1000"/>
                                        <p:tgtEl>
                                          <p:spTgt spid="196"/>
                                        </p:tgtEl>
                                      </p:cBhvr>
                                    </p:animEffect>
                                  </p:childTnLst>
                                </p:cTn>
                              </p:par>
                              <p:par>
                                <p:cTn id="353" presetID="10" presetClass="entr" presetSubtype="0" fill="hold" nodeType="withEffect">
                                  <p:stCondLst>
                                    <p:cond delay="0"/>
                                  </p:stCondLst>
                                  <p:childTnLst>
                                    <p:set>
                                      <p:cBhvr>
                                        <p:cTn id="354" dur="1" fill="hold">
                                          <p:stCondLst>
                                            <p:cond delay="0"/>
                                          </p:stCondLst>
                                        </p:cTn>
                                        <p:tgtEl>
                                          <p:spTgt spid="197"/>
                                        </p:tgtEl>
                                        <p:attrNameLst>
                                          <p:attrName>style.visibility</p:attrName>
                                        </p:attrNameLst>
                                      </p:cBhvr>
                                      <p:to>
                                        <p:strVal val="visible"/>
                                      </p:to>
                                    </p:set>
                                    <p:animEffect transition="in" filter="fade">
                                      <p:cBhvr>
                                        <p:cTn id="355" dur="1000"/>
                                        <p:tgtEl>
                                          <p:spTgt spid="197"/>
                                        </p:tgtEl>
                                      </p:cBhvr>
                                    </p:animEffect>
                                  </p:childTnLst>
                                </p:cTn>
                              </p:par>
                              <p:par>
                                <p:cTn id="356" presetID="10" presetClass="entr" presetSubtype="0" fill="hold" nodeType="withEffect">
                                  <p:stCondLst>
                                    <p:cond delay="0"/>
                                  </p:stCondLst>
                                  <p:childTnLst>
                                    <p:set>
                                      <p:cBhvr>
                                        <p:cTn id="357" dur="1" fill="hold">
                                          <p:stCondLst>
                                            <p:cond delay="0"/>
                                          </p:stCondLst>
                                        </p:cTn>
                                        <p:tgtEl>
                                          <p:spTgt spid="198"/>
                                        </p:tgtEl>
                                        <p:attrNameLst>
                                          <p:attrName>style.visibility</p:attrName>
                                        </p:attrNameLst>
                                      </p:cBhvr>
                                      <p:to>
                                        <p:strVal val="visible"/>
                                      </p:to>
                                    </p:set>
                                    <p:animEffect transition="in" filter="fade">
                                      <p:cBhvr>
                                        <p:cTn id="358" dur="1000"/>
                                        <p:tgtEl>
                                          <p:spTgt spid="198"/>
                                        </p:tgtEl>
                                      </p:cBhvr>
                                    </p:animEffect>
                                  </p:childTnLst>
                                </p:cTn>
                              </p:par>
                              <p:par>
                                <p:cTn id="359" presetID="10" presetClass="entr" presetSubtype="0" fill="hold" nodeType="withEffect">
                                  <p:stCondLst>
                                    <p:cond delay="0"/>
                                  </p:stCondLst>
                                  <p:childTnLst>
                                    <p:set>
                                      <p:cBhvr>
                                        <p:cTn id="360" dur="1" fill="hold">
                                          <p:stCondLst>
                                            <p:cond delay="0"/>
                                          </p:stCondLst>
                                        </p:cTn>
                                        <p:tgtEl>
                                          <p:spTgt spid="199"/>
                                        </p:tgtEl>
                                        <p:attrNameLst>
                                          <p:attrName>style.visibility</p:attrName>
                                        </p:attrNameLst>
                                      </p:cBhvr>
                                      <p:to>
                                        <p:strVal val="visible"/>
                                      </p:to>
                                    </p:set>
                                    <p:animEffect transition="in" filter="fade">
                                      <p:cBhvr>
                                        <p:cTn id="361" dur="1000"/>
                                        <p:tgtEl>
                                          <p:spTgt spid="199"/>
                                        </p:tgtEl>
                                      </p:cBhvr>
                                    </p:animEffect>
                                  </p:childTnLst>
                                </p:cTn>
                              </p:par>
                              <p:par>
                                <p:cTn id="362" presetID="10" presetClass="entr" presetSubtype="0" fill="hold" nodeType="withEffect">
                                  <p:stCondLst>
                                    <p:cond delay="0"/>
                                  </p:stCondLst>
                                  <p:childTnLst>
                                    <p:set>
                                      <p:cBhvr>
                                        <p:cTn id="363" dur="1" fill="hold">
                                          <p:stCondLst>
                                            <p:cond delay="0"/>
                                          </p:stCondLst>
                                        </p:cTn>
                                        <p:tgtEl>
                                          <p:spTgt spid="200"/>
                                        </p:tgtEl>
                                        <p:attrNameLst>
                                          <p:attrName>style.visibility</p:attrName>
                                        </p:attrNameLst>
                                      </p:cBhvr>
                                      <p:to>
                                        <p:strVal val="visible"/>
                                      </p:to>
                                    </p:set>
                                    <p:animEffect transition="in" filter="fade">
                                      <p:cBhvr>
                                        <p:cTn id="364" dur="1000"/>
                                        <p:tgtEl>
                                          <p:spTgt spid="200"/>
                                        </p:tgtEl>
                                      </p:cBhvr>
                                    </p:animEffect>
                                  </p:childTnLst>
                                </p:cTn>
                              </p:par>
                              <p:par>
                                <p:cTn id="365" presetID="10" presetClass="entr" presetSubtype="0" fill="hold" nodeType="withEffect">
                                  <p:stCondLst>
                                    <p:cond delay="0"/>
                                  </p:stCondLst>
                                  <p:childTnLst>
                                    <p:set>
                                      <p:cBhvr>
                                        <p:cTn id="366" dur="1" fill="hold">
                                          <p:stCondLst>
                                            <p:cond delay="0"/>
                                          </p:stCondLst>
                                        </p:cTn>
                                        <p:tgtEl>
                                          <p:spTgt spid="201"/>
                                        </p:tgtEl>
                                        <p:attrNameLst>
                                          <p:attrName>style.visibility</p:attrName>
                                        </p:attrNameLst>
                                      </p:cBhvr>
                                      <p:to>
                                        <p:strVal val="visible"/>
                                      </p:to>
                                    </p:set>
                                    <p:animEffect transition="in" filter="fade">
                                      <p:cBhvr>
                                        <p:cTn id="367" dur="1000"/>
                                        <p:tgtEl>
                                          <p:spTgt spid="201"/>
                                        </p:tgtEl>
                                      </p:cBhvr>
                                    </p:animEffect>
                                  </p:childTnLst>
                                </p:cTn>
                              </p:par>
                              <p:par>
                                <p:cTn id="368" presetID="10" presetClass="entr" presetSubtype="0" fill="hold" nodeType="withEffect">
                                  <p:stCondLst>
                                    <p:cond delay="0"/>
                                  </p:stCondLst>
                                  <p:childTnLst>
                                    <p:set>
                                      <p:cBhvr>
                                        <p:cTn id="369" dur="1" fill="hold">
                                          <p:stCondLst>
                                            <p:cond delay="0"/>
                                          </p:stCondLst>
                                        </p:cTn>
                                        <p:tgtEl>
                                          <p:spTgt spid="202"/>
                                        </p:tgtEl>
                                        <p:attrNameLst>
                                          <p:attrName>style.visibility</p:attrName>
                                        </p:attrNameLst>
                                      </p:cBhvr>
                                      <p:to>
                                        <p:strVal val="visible"/>
                                      </p:to>
                                    </p:set>
                                    <p:animEffect transition="in" filter="fade">
                                      <p:cBhvr>
                                        <p:cTn id="370" dur="1000"/>
                                        <p:tgtEl>
                                          <p:spTgt spid="202"/>
                                        </p:tgtEl>
                                      </p:cBhvr>
                                    </p:animEffect>
                                  </p:childTnLst>
                                </p:cTn>
                              </p:par>
                              <p:par>
                                <p:cTn id="371" presetID="10" presetClass="entr" presetSubtype="0" fill="hold" nodeType="withEffect">
                                  <p:stCondLst>
                                    <p:cond delay="0"/>
                                  </p:stCondLst>
                                  <p:childTnLst>
                                    <p:set>
                                      <p:cBhvr>
                                        <p:cTn id="372" dur="1" fill="hold">
                                          <p:stCondLst>
                                            <p:cond delay="0"/>
                                          </p:stCondLst>
                                        </p:cTn>
                                        <p:tgtEl>
                                          <p:spTgt spid="203"/>
                                        </p:tgtEl>
                                        <p:attrNameLst>
                                          <p:attrName>style.visibility</p:attrName>
                                        </p:attrNameLst>
                                      </p:cBhvr>
                                      <p:to>
                                        <p:strVal val="visible"/>
                                      </p:to>
                                    </p:set>
                                    <p:animEffect transition="in" filter="fade">
                                      <p:cBhvr>
                                        <p:cTn id="373" dur="1000"/>
                                        <p:tgtEl>
                                          <p:spTgt spid="203"/>
                                        </p:tgtEl>
                                      </p:cBhvr>
                                    </p:animEffect>
                                  </p:childTnLst>
                                </p:cTn>
                              </p:par>
                              <p:par>
                                <p:cTn id="374" presetID="10" presetClass="entr" presetSubtype="0" fill="hold" nodeType="withEffect">
                                  <p:stCondLst>
                                    <p:cond delay="0"/>
                                  </p:stCondLst>
                                  <p:childTnLst>
                                    <p:set>
                                      <p:cBhvr>
                                        <p:cTn id="375" dur="1" fill="hold">
                                          <p:stCondLst>
                                            <p:cond delay="0"/>
                                          </p:stCondLst>
                                        </p:cTn>
                                        <p:tgtEl>
                                          <p:spTgt spid="204"/>
                                        </p:tgtEl>
                                        <p:attrNameLst>
                                          <p:attrName>style.visibility</p:attrName>
                                        </p:attrNameLst>
                                      </p:cBhvr>
                                      <p:to>
                                        <p:strVal val="visible"/>
                                      </p:to>
                                    </p:set>
                                    <p:animEffect transition="in" filter="fade">
                                      <p:cBhvr>
                                        <p:cTn id="376" dur="1000"/>
                                        <p:tgtEl>
                                          <p:spTgt spid="204"/>
                                        </p:tgtEl>
                                      </p:cBhvr>
                                    </p:animEffect>
                                  </p:childTnLst>
                                </p:cTn>
                              </p:par>
                              <p:par>
                                <p:cTn id="377" presetID="10" presetClass="entr" presetSubtype="0" fill="hold" nodeType="withEffect">
                                  <p:stCondLst>
                                    <p:cond delay="0"/>
                                  </p:stCondLst>
                                  <p:childTnLst>
                                    <p:set>
                                      <p:cBhvr>
                                        <p:cTn id="378" dur="1" fill="hold">
                                          <p:stCondLst>
                                            <p:cond delay="0"/>
                                          </p:stCondLst>
                                        </p:cTn>
                                        <p:tgtEl>
                                          <p:spTgt spid="205"/>
                                        </p:tgtEl>
                                        <p:attrNameLst>
                                          <p:attrName>style.visibility</p:attrName>
                                        </p:attrNameLst>
                                      </p:cBhvr>
                                      <p:to>
                                        <p:strVal val="visible"/>
                                      </p:to>
                                    </p:set>
                                    <p:animEffect transition="in" filter="fade">
                                      <p:cBhvr>
                                        <p:cTn id="379" dur="1000"/>
                                        <p:tgtEl>
                                          <p:spTgt spid="205"/>
                                        </p:tgtEl>
                                      </p:cBhvr>
                                    </p:animEffect>
                                  </p:childTnLst>
                                </p:cTn>
                              </p:par>
                              <p:par>
                                <p:cTn id="380" presetID="10" presetClass="entr" presetSubtype="0" fill="hold" nodeType="withEffect">
                                  <p:stCondLst>
                                    <p:cond delay="0"/>
                                  </p:stCondLst>
                                  <p:childTnLst>
                                    <p:set>
                                      <p:cBhvr>
                                        <p:cTn id="381" dur="1" fill="hold">
                                          <p:stCondLst>
                                            <p:cond delay="0"/>
                                          </p:stCondLst>
                                        </p:cTn>
                                        <p:tgtEl>
                                          <p:spTgt spid="206"/>
                                        </p:tgtEl>
                                        <p:attrNameLst>
                                          <p:attrName>style.visibility</p:attrName>
                                        </p:attrNameLst>
                                      </p:cBhvr>
                                      <p:to>
                                        <p:strVal val="visible"/>
                                      </p:to>
                                    </p:set>
                                    <p:animEffect transition="in" filter="fade">
                                      <p:cBhvr>
                                        <p:cTn id="382" dur="1000"/>
                                        <p:tgtEl>
                                          <p:spTgt spid="206"/>
                                        </p:tgtEl>
                                      </p:cBhvr>
                                    </p:animEffect>
                                  </p:childTnLst>
                                </p:cTn>
                              </p:par>
                              <p:par>
                                <p:cTn id="383" presetID="10" presetClass="entr" presetSubtype="0" fill="hold" nodeType="withEffect">
                                  <p:stCondLst>
                                    <p:cond delay="0"/>
                                  </p:stCondLst>
                                  <p:childTnLst>
                                    <p:set>
                                      <p:cBhvr>
                                        <p:cTn id="384" dur="1" fill="hold">
                                          <p:stCondLst>
                                            <p:cond delay="0"/>
                                          </p:stCondLst>
                                        </p:cTn>
                                        <p:tgtEl>
                                          <p:spTgt spid="207"/>
                                        </p:tgtEl>
                                        <p:attrNameLst>
                                          <p:attrName>style.visibility</p:attrName>
                                        </p:attrNameLst>
                                      </p:cBhvr>
                                      <p:to>
                                        <p:strVal val="visible"/>
                                      </p:to>
                                    </p:set>
                                    <p:animEffect transition="in" filter="fade">
                                      <p:cBhvr>
                                        <p:cTn id="385" dur="1000"/>
                                        <p:tgtEl>
                                          <p:spTgt spid="207"/>
                                        </p:tgtEl>
                                      </p:cBhvr>
                                    </p:animEffect>
                                  </p:childTnLst>
                                </p:cTn>
                              </p:par>
                              <p:par>
                                <p:cTn id="386" presetID="10" presetClass="entr" presetSubtype="0" fill="hold" nodeType="withEffect">
                                  <p:stCondLst>
                                    <p:cond delay="0"/>
                                  </p:stCondLst>
                                  <p:childTnLst>
                                    <p:set>
                                      <p:cBhvr>
                                        <p:cTn id="387" dur="1" fill="hold">
                                          <p:stCondLst>
                                            <p:cond delay="0"/>
                                          </p:stCondLst>
                                        </p:cTn>
                                        <p:tgtEl>
                                          <p:spTgt spid="208"/>
                                        </p:tgtEl>
                                        <p:attrNameLst>
                                          <p:attrName>style.visibility</p:attrName>
                                        </p:attrNameLst>
                                      </p:cBhvr>
                                      <p:to>
                                        <p:strVal val="visible"/>
                                      </p:to>
                                    </p:set>
                                    <p:animEffect transition="in" filter="fade">
                                      <p:cBhvr>
                                        <p:cTn id="388" dur="1000"/>
                                        <p:tgtEl>
                                          <p:spTgt spid="208"/>
                                        </p:tgtEl>
                                      </p:cBhvr>
                                    </p:animEffect>
                                  </p:childTnLst>
                                </p:cTn>
                              </p:par>
                              <p:par>
                                <p:cTn id="389" presetID="10" presetClass="entr" presetSubtype="0" fill="hold" nodeType="withEffect">
                                  <p:stCondLst>
                                    <p:cond delay="0"/>
                                  </p:stCondLst>
                                  <p:childTnLst>
                                    <p:set>
                                      <p:cBhvr>
                                        <p:cTn id="390" dur="1" fill="hold">
                                          <p:stCondLst>
                                            <p:cond delay="0"/>
                                          </p:stCondLst>
                                        </p:cTn>
                                        <p:tgtEl>
                                          <p:spTgt spid="209"/>
                                        </p:tgtEl>
                                        <p:attrNameLst>
                                          <p:attrName>style.visibility</p:attrName>
                                        </p:attrNameLst>
                                      </p:cBhvr>
                                      <p:to>
                                        <p:strVal val="visible"/>
                                      </p:to>
                                    </p:set>
                                    <p:animEffect transition="in" filter="fade">
                                      <p:cBhvr>
                                        <p:cTn id="391" dur="1000"/>
                                        <p:tgtEl>
                                          <p:spTgt spid="209"/>
                                        </p:tgtEl>
                                      </p:cBhvr>
                                    </p:animEffect>
                                  </p:childTnLst>
                                </p:cTn>
                              </p:par>
                              <p:par>
                                <p:cTn id="392" presetID="10" presetClass="entr" presetSubtype="0" fill="hold" nodeType="withEffect">
                                  <p:stCondLst>
                                    <p:cond delay="0"/>
                                  </p:stCondLst>
                                  <p:childTnLst>
                                    <p:set>
                                      <p:cBhvr>
                                        <p:cTn id="393" dur="1" fill="hold">
                                          <p:stCondLst>
                                            <p:cond delay="0"/>
                                          </p:stCondLst>
                                        </p:cTn>
                                        <p:tgtEl>
                                          <p:spTgt spid="210"/>
                                        </p:tgtEl>
                                        <p:attrNameLst>
                                          <p:attrName>style.visibility</p:attrName>
                                        </p:attrNameLst>
                                      </p:cBhvr>
                                      <p:to>
                                        <p:strVal val="visible"/>
                                      </p:to>
                                    </p:set>
                                    <p:animEffect transition="in" filter="fade">
                                      <p:cBhvr>
                                        <p:cTn id="394" dur="1000"/>
                                        <p:tgtEl>
                                          <p:spTgt spid="210"/>
                                        </p:tgtEl>
                                      </p:cBhvr>
                                    </p:animEffect>
                                  </p:childTnLst>
                                </p:cTn>
                              </p:par>
                              <p:par>
                                <p:cTn id="395" presetID="10" presetClass="entr" presetSubtype="0" fill="hold" nodeType="withEffect">
                                  <p:stCondLst>
                                    <p:cond delay="0"/>
                                  </p:stCondLst>
                                  <p:childTnLst>
                                    <p:set>
                                      <p:cBhvr>
                                        <p:cTn id="396" dur="1" fill="hold">
                                          <p:stCondLst>
                                            <p:cond delay="0"/>
                                          </p:stCondLst>
                                        </p:cTn>
                                        <p:tgtEl>
                                          <p:spTgt spid="211"/>
                                        </p:tgtEl>
                                        <p:attrNameLst>
                                          <p:attrName>style.visibility</p:attrName>
                                        </p:attrNameLst>
                                      </p:cBhvr>
                                      <p:to>
                                        <p:strVal val="visible"/>
                                      </p:to>
                                    </p:set>
                                    <p:animEffect transition="in" filter="fade">
                                      <p:cBhvr>
                                        <p:cTn id="397" dur="1000"/>
                                        <p:tgtEl>
                                          <p:spTgt spid="211"/>
                                        </p:tgtEl>
                                      </p:cBhvr>
                                    </p:animEffect>
                                  </p:childTnLst>
                                </p:cTn>
                              </p:par>
                              <p:par>
                                <p:cTn id="398" presetID="10" presetClass="entr" presetSubtype="0" fill="hold" nodeType="withEffect">
                                  <p:stCondLst>
                                    <p:cond delay="0"/>
                                  </p:stCondLst>
                                  <p:childTnLst>
                                    <p:set>
                                      <p:cBhvr>
                                        <p:cTn id="399" dur="1" fill="hold">
                                          <p:stCondLst>
                                            <p:cond delay="0"/>
                                          </p:stCondLst>
                                        </p:cTn>
                                        <p:tgtEl>
                                          <p:spTgt spid="212"/>
                                        </p:tgtEl>
                                        <p:attrNameLst>
                                          <p:attrName>style.visibility</p:attrName>
                                        </p:attrNameLst>
                                      </p:cBhvr>
                                      <p:to>
                                        <p:strVal val="visible"/>
                                      </p:to>
                                    </p:set>
                                    <p:animEffect transition="in" filter="fade">
                                      <p:cBhvr>
                                        <p:cTn id="400" dur="1000"/>
                                        <p:tgtEl>
                                          <p:spTgt spid="212"/>
                                        </p:tgtEl>
                                      </p:cBhvr>
                                    </p:animEffect>
                                  </p:childTnLst>
                                </p:cTn>
                              </p:par>
                              <p:par>
                                <p:cTn id="401" presetID="10" presetClass="entr" presetSubtype="0" fill="hold" nodeType="withEffect">
                                  <p:stCondLst>
                                    <p:cond delay="0"/>
                                  </p:stCondLst>
                                  <p:childTnLst>
                                    <p:set>
                                      <p:cBhvr>
                                        <p:cTn id="402" dur="1" fill="hold">
                                          <p:stCondLst>
                                            <p:cond delay="0"/>
                                          </p:stCondLst>
                                        </p:cTn>
                                        <p:tgtEl>
                                          <p:spTgt spid="213"/>
                                        </p:tgtEl>
                                        <p:attrNameLst>
                                          <p:attrName>style.visibility</p:attrName>
                                        </p:attrNameLst>
                                      </p:cBhvr>
                                      <p:to>
                                        <p:strVal val="visible"/>
                                      </p:to>
                                    </p:set>
                                    <p:animEffect transition="in" filter="fade">
                                      <p:cBhvr>
                                        <p:cTn id="403" dur="1000"/>
                                        <p:tgtEl>
                                          <p:spTgt spid="213"/>
                                        </p:tgtEl>
                                      </p:cBhvr>
                                    </p:animEffect>
                                  </p:childTnLst>
                                </p:cTn>
                              </p:par>
                              <p:par>
                                <p:cTn id="404" presetID="10" presetClass="entr" presetSubtype="0" fill="hold" nodeType="withEffect">
                                  <p:stCondLst>
                                    <p:cond delay="0"/>
                                  </p:stCondLst>
                                  <p:childTnLst>
                                    <p:set>
                                      <p:cBhvr>
                                        <p:cTn id="405" dur="1" fill="hold">
                                          <p:stCondLst>
                                            <p:cond delay="0"/>
                                          </p:stCondLst>
                                        </p:cTn>
                                        <p:tgtEl>
                                          <p:spTgt spid="214"/>
                                        </p:tgtEl>
                                        <p:attrNameLst>
                                          <p:attrName>style.visibility</p:attrName>
                                        </p:attrNameLst>
                                      </p:cBhvr>
                                      <p:to>
                                        <p:strVal val="visible"/>
                                      </p:to>
                                    </p:set>
                                    <p:animEffect transition="in" filter="fade">
                                      <p:cBhvr>
                                        <p:cTn id="406" dur="1000"/>
                                        <p:tgtEl>
                                          <p:spTgt spid="214"/>
                                        </p:tgtEl>
                                      </p:cBhvr>
                                    </p:animEffect>
                                  </p:childTnLst>
                                </p:cTn>
                              </p:par>
                              <p:par>
                                <p:cTn id="407" presetID="10" presetClass="entr" presetSubtype="0" fill="hold" nodeType="withEffect">
                                  <p:stCondLst>
                                    <p:cond delay="0"/>
                                  </p:stCondLst>
                                  <p:childTnLst>
                                    <p:set>
                                      <p:cBhvr>
                                        <p:cTn id="408" dur="1" fill="hold">
                                          <p:stCondLst>
                                            <p:cond delay="0"/>
                                          </p:stCondLst>
                                        </p:cTn>
                                        <p:tgtEl>
                                          <p:spTgt spid="215"/>
                                        </p:tgtEl>
                                        <p:attrNameLst>
                                          <p:attrName>style.visibility</p:attrName>
                                        </p:attrNameLst>
                                      </p:cBhvr>
                                      <p:to>
                                        <p:strVal val="visible"/>
                                      </p:to>
                                    </p:set>
                                    <p:animEffect transition="in" filter="fade">
                                      <p:cBhvr>
                                        <p:cTn id="409" dur="1000"/>
                                        <p:tgtEl>
                                          <p:spTgt spid="215"/>
                                        </p:tgtEl>
                                      </p:cBhvr>
                                    </p:animEffect>
                                  </p:childTnLst>
                                </p:cTn>
                              </p:par>
                              <p:par>
                                <p:cTn id="410" presetID="10" presetClass="entr" presetSubtype="0" fill="hold" nodeType="withEffect">
                                  <p:stCondLst>
                                    <p:cond delay="0"/>
                                  </p:stCondLst>
                                  <p:childTnLst>
                                    <p:set>
                                      <p:cBhvr>
                                        <p:cTn id="411" dur="1" fill="hold">
                                          <p:stCondLst>
                                            <p:cond delay="0"/>
                                          </p:stCondLst>
                                        </p:cTn>
                                        <p:tgtEl>
                                          <p:spTgt spid="216"/>
                                        </p:tgtEl>
                                        <p:attrNameLst>
                                          <p:attrName>style.visibility</p:attrName>
                                        </p:attrNameLst>
                                      </p:cBhvr>
                                      <p:to>
                                        <p:strVal val="visible"/>
                                      </p:to>
                                    </p:set>
                                    <p:animEffect transition="in" filter="fade">
                                      <p:cBhvr>
                                        <p:cTn id="412" dur="1000"/>
                                        <p:tgtEl>
                                          <p:spTgt spid="216"/>
                                        </p:tgtEl>
                                      </p:cBhvr>
                                    </p:animEffect>
                                  </p:childTnLst>
                                </p:cTn>
                              </p:par>
                              <p:par>
                                <p:cTn id="413" presetID="10" presetClass="entr" presetSubtype="0" fill="hold" nodeType="withEffect">
                                  <p:stCondLst>
                                    <p:cond delay="0"/>
                                  </p:stCondLst>
                                  <p:childTnLst>
                                    <p:set>
                                      <p:cBhvr>
                                        <p:cTn id="414" dur="1" fill="hold">
                                          <p:stCondLst>
                                            <p:cond delay="0"/>
                                          </p:stCondLst>
                                        </p:cTn>
                                        <p:tgtEl>
                                          <p:spTgt spid="217"/>
                                        </p:tgtEl>
                                        <p:attrNameLst>
                                          <p:attrName>style.visibility</p:attrName>
                                        </p:attrNameLst>
                                      </p:cBhvr>
                                      <p:to>
                                        <p:strVal val="visible"/>
                                      </p:to>
                                    </p:set>
                                    <p:animEffect transition="in" filter="fade">
                                      <p:cBhvr>
                                        <p:cTn id="415" dur="1000"/>
                                        <p:tgtEl>
                                          <p:spTgt spid="217"/>
                                        </p:tgtEl>
                                      </p:cBhvr>
                                    </p:animEffect>
                                  </p:childTnLst>
                                </p:cTn>
                              </p:par>
                              <p:par>
                                <p:cTn id="416" presetID="10" presetClass="entr" presetSubtype="0" fill="hold" nodeType="withEffect">
                                  <p:stCondLst>
                                    <p:cond delay="0"/>
                                  </p:stCondLst>
                                  <p:childTnLst>
                                    <p:set>
                                      <p:cBhvr>
                                        <p:cTn id="417" dur="1" fill="hold">
                                          <p:stCondLst>
                                            <p:cond delay="0"/>
                                          </p:stCondLst>
                                        </p:cTn>
                                        <p:tgtEl>
                                          <p:spTgt spid="218"/>
                                        </p:tgtEl>
                                        <p:attrNameLst>
                                          <p:attrName>style.visibility</p:attrName>
                                        </p:attrNameLst>
                                      </p:cBhvr>
                                      <p:to>
                                        <p:strVal val="visible"/>
                                      </p:to>
                                    </p:set>
                                    <p:animEffect transition="in" filter="fade">
                                      <p:cBhvr>
                                        <p:cTn id="418" dur="1000"/>
                                        <p:tgtEl>
                                          <p:spTgt spid="218"/>
                                        </p:tgtEl>
                                      </p:cBhvr>
                                    </p:animEffect>
                                  </p:childTnLst>
                                </p:cTn>
                              </p:par>
                              <p:par>
                                <p:cTn id="419" presetID="10" presetClass="entr" presetSubtype="0" fill="hold" nodeType="withEffect">
                                  <p:stCondLst>
                                    <p:cond delay="0"/>
                                  </p:stCondLst>
                                  <p:childTnLst>
                                    <p:set>
                                      <p:cBhvr>
                                        <p:cTn id="420" dur="1" fill="hold">
                                          <p:stCondLst>
                                            <p:cond delay="0"/>
                                          </p:stCondLst>
                                        </p:cTn>
                                        <p:tgtEl>
                                          <p:spTgt spid="219"/>
                                        </p:tgtEl>
                                        <p:attrNameLst>
                                          <p:attrName>style.visibility</p:attrName>
                                        </p:attrNameLst>
                                      </p:cBhvr>
                                      <p:to>
                                        <p:strVal val="visible"/>
                                      </p:to>
                                    </p:set>
                                    <p:animEffect transition="in" filter="fade">
                                      <p:cBhvr>
                                        <p:cTn id="421" dur="1000"/>
                                        <p:tgtEl>
                                          <p:spTgt spid="219"/>
                                        </p:tgtEl>
                                      </p:cBhvr>
                                    </p:animEffect>
                                  </p:childTnLst>
                                </p:cTn>
                              </p:par>
                              <p:par>
                                <p:cTn id="422" presetID="10" presetClass="entr" presetSubtype="0" fill="hold" nodeType="withEffect">
                                  <p:stCondLst>
                                    <p:cond delay="0"/>
                                  </p:stCondLst>
                                  <p:childTnLst>
                                    <p:set>
                                      <p:cBhvr>
                                        <p:cTn id="423" dur="1" fill="hold">
                                          <p:stCondLst>
                                            <p:cond delay="0"/>
                                          </p:stCondLst>
                                        </p:cTn>
                                        <p:tgtEl>
                                          <p:spTgt spid="220"/>
                                        </p:tgtEl>
                                        <p:attrNameLst>
                                          <p:attrName>style.visibility</p:attrName>
                                        </p:attrNameLst>
                                      </p:cBhvr>
                                      <p:to>
                                        <p:strVal val="visible"/>
                                      </p:to>
                                    </p:set>
                                    <p:animEffect transition="in" filter="fade">
                                      <p:cBhvr>
                                        <p:cTn id="424" dur="1000"/>
                                        <p:tgtEl>
                                          <p:spTgt spid="220"/>
                                        </p:tgtEl>
                                      </p:cBhvr>
                                    </p:animEffect>
                                  </p:childTnLst>
                                </p:cTn>
                              </p:par>
                              <p:par>
                                <p:cTn id="425" presetID="10" presetClass="entr" presetSubtype="0" fill="hold" nodeType="withEffect">
                                  <p:stCondLst>
                                    <p:cond delay="0"/>
                                  </p:stCondLst>
                                  <p:childTnLst>
                                    <p:set>
                                      <p:cBhvr>
                                        <p:cTn id="426" dur="1" fill="hold">
                                          <p:stCondLst>
                                            <p:cond delay="0"/>
                                          </p:stCondLst>
                                        </p:cTn>
                                        <p:tgtEl>
                                          <p:spTgt spid="221"/>
                                        </p:tgtEl>
                                        <p:attrNameLst>
                                          <p:attrName>style.visibility</p:attrName>
                                        </p:attrNameLst>
                                      </p:cBhvr>
                                      <p:to>
                                        <p:strVal val="visible"/>
                                      </p:to>
                                    </p:set>
                                    <p:animEffect transition="in" filter="fade">
                                      <p:cBhvr>
                                        <p:cTn id="427" dur="1000"/>
                                        <p:tgtEl>
                                          <p:spTgt spid="221"/>
                                        </p:tgtEl>
                                      </p:cBhvr>
                                    </p:animEffect>
                                  </p:childTnLst>
                                </p:cTn>
                              </p:par>
                              <p:par>
                                <p:cTn id="428" presetID="10" presetClass="entr" presetSubtype="0" fill="hold" nodeType="withEffect">
                                  <p:stCondLst>
                                    <p:cond delay="0"/>
                                  </p:stCondLst>
                                  <p:childTnLst>
                                    <p:set>
                                      <p:cBhvr>
                                        <p:cTn id="429" dur="1" fill="hold">
                                          <p:stCondLst>
                                            <p:cond delay="0"/>
                                          </p:stCondLst>
                                        </p:cTn>
                                        <p:tgtEl>
                                          <p:spTgt spid="222"/>
                                        </p:tgtEl>
                                        <p:attrNameLst>
                                          <p:attrName>style.visibility</p:attrName>
                                        </p:attrNameLst>
                                      </p:cBhvr>
                                      <p:to>
                                        <p:strVal val="visible"/>
                                      </p:to>
                                    </p:set>
                                    <p:animEffect transition="in" filter="fade">
                                      <p:cBhvr>
                                        <p:cTn id="430" dur="1000"/>
                                        <p:tgtEl>
                                          <p:spTgt spid="222"/>
                                        </p:tgtEl>
                                      </p:cBhvr>
                                    </p:animEffect>
                                  </p:childTnLst>
                                </p:cTn>
                              </p:par>
                              <p:par>
                                <p:cTn id="431" presetID="10" presetClass="entr" presetSubtype="0" fill="hold" nodeType="withEffect">
                                  <p:stCondLst>
                                    <p:cond delay="0"/>
                                  </p:stCondLst>
                                  <p:childTnLst>
                                    <p:set>
                                      <p:cBhvr>
                                        <p:cTn id="432" dur="1" fill="hold">
                                          <p:stCondLst>
                                            <p:cond delay="0"/>
                                          </p:stCondLst>
                                        </p:cTn>
                                        <p:tgtEl>
                                          <p:spTgt spid="225"/>
                                        </p:tgtEl>
                                        <p:attrNameLst>
                                          <p:attrName>style.visibility</p:attrName>
                                        </p:attrNameLst>
                                      </p:cBhvr>
                                      <p:to>
                                        <p:strVal val="visible"/>
                                      </p:to>
                                    </p:set>
                                    <p:animEffect transition="in" filter="fade">
                                      <p:cBhvr>
                                        <p:cTn id="433" dur="1000"/>
                                        <p:tgtEl>
                                          <p:spTgt spid="225"/>
                                        </p:tgtEl>
                                      </p:cBhvr>
                                    </p:animEffect>
                                  </p:childTnLst>
                                </p:cTn>
                              </p:par>
                              <p:par>
                                <p:cTn id="434" presetID="10" presetClass="entr" presetSubtype="0" fill="hold" nodeType="withEffect">
                                  <p:stCondLst>
                                    <p:cond delay="0"/>
                                  </p:stCondLst>
                                  <p:childTnLst>
                                    <p:set>
                                      <p:cBhvr>
                                        <p:cTn id="435" dur="1" fill="hold">
                                          <p:stCondLst>
                                            <p:cond delay="0"/>
                                          </p:stCondLst>
                                        </p:cTn>
                                        <p:tgtEl>
                                          <p:spTgt spid="226"/>
                                        </p:tgtEl>
                                        <p:attrNameLst>
                                          <p:attrName>style.visibility</p:attrName>
                                        </p:attrNameLst>
                                      </p:cBhvr>
                                      <p:to>
                                        <p:strVal val="visible"/>
                                      </p:to>
                                    </p:set>
                                    <p:animEffect transition="in" filter="fade">
                                      <p:cBhvr>
                                        <p:cTn id="436" dur="1000"/>
                                        <p:tgtEl>
                                          <p:spTgt spid="226"/>
                                        </p:tgtEl>
                                      </p:cBhvr>
                                    </p:animEffect>
                                  </p:childTnLst>
                                </p:cTn>
                              </p:par>
                              <p:par>
                                <p:cTn id="437" presetID="10" presetClass="entr" presetSubtype="0" fill="hold" nodeType="withEffect">
                                  <p:stCondLst>
                                    <p:cond delay="0"/>
                                  </p:stCondLst>
                                  <p:childTnLst>
                                    <p:set>
                                      <p:cBhvr>
                                        <p:cTn id="438" dur="1" fill="hold">
                                          <p:stCondLst>
                                            <p:cond delay="0"/>
                                          </p:stCondLst>
                                        </p:cTn>
                                        <p:tgtEl>
                                          <p:spTgt spid="227"/>
                                        </p:tgtEl>
                                        <p:attrNameLst>
                                          <p:attrName>style.visibility</p:attrName>
                                        </p:attrNameLst>
                                      </p:cBhvr>
                                      <p:to>
                                        <p:strVal val="visible"/>
                                      </p:to>
                                    </p:set>
                                    <p:animEffect transition="in" filter="fade">
                                      <p:cBhvr>
                                        <p:cTn id="439" dur="1000"/>
                                        <p:tgtEl>
                                          <p:spTgt spid="227"/>
                                        </p:tgtEl>
                                      </p:cBhvr>
                                    </p:animEffect>
                                  </p:childTnLst>
                                </p:cTn>
                              </p:par>
                              <p:par>
                                <p:cTn id="440" presetID="10" presetClass="entr" presetSubtype="0" fill="hold" nodeType="withEffect">
                                  <p:stCondLst>
                                    <p:cond delay="0"/>
                                  </p:stCondLst>
                                  <p:childTnLst>
                                    <p:set>
                                      <p:cBhvr>
                                        <p:cTn id="441" dur="1" fill="hold">
                                          <p:stCondLst>
                                            <p:cond delay="0"/>
                                          </p:stCondLst>
                                        </p:cTn>
                                        <p:tgtEl>
                                          <p:spTgt spid="228"/>
                                        </p:tgtEl>
                                        <p:attrNameLst>
                                          <p:attrName>style.visibility</p:attrName>
                                        </p:attrNameLst>
                                      </p:cBhvr>
                                      <p:to>
                                        <p:strVal val="visible"/>
                                      </p:to>
                                    </p:set>
                                    <p:animEffect transition="in" filter="fade">
                                      <p:cBhvr>
                                        <p:cTn id="442" dur="1000"/>
                                        <p:tgtEl>
                                          <p:spTgt spid="228"/>
                                        </p:tgtEl>
                                      </p:cBhvr>
                                    </p:animEffect>
                                  </p:childTnLst>
                                </p:cTn>
                              </p:par>
                              <p:par>
                                <p:cTn id="443" presetID="10" presetClass="entr" presetSubtype="0" fill="hold" nodeType="withEffect">
                                  <p:stCondLst>
                                    <p:cond delay="0"/>
                                  </p:stCondLst>
                                  <p:childTnLst>
                                    <p:set>
                                      <p:cBhvr>
                                        <p:cTn id="444" dur="1" fill="hold">
                                          <p:stCondLst>
                                            <p:cond delay="0"/>
                                          </p:stCondLst>
                                        </p:cTn>
                                        <p:tgtEl>
                                          <p:spTgt spid="229"/>
                                        </p:tgtEl>
                                        <p:attrNameLst>
                                          <p:attrName>style.visibility</p:attrName>
                                        </p:attrNameLst>
                                      </p:cBhvr>
                                      <p:to>
                                        <p:strVal val="visible"/>
                                      </p:to>
                                    </p:set>
                                    <p:animEffect transition="in" filter="fade">
                                      <p:cBhvr>
                                        <p:cTn id="445" dur="1000"/>
                                        <p:tgtEl>
                                          <p:spTgt spid="229"/>
                                        </p:tgtEl>
                                      </p:cBhvr>
                                    </p:animEffect>
                                  </p:childTnLst>
                                </p:cTn>
                              </p:par>
                              <p:par>
                                <p:cTn id="446" presetID="10" presetClass="entr" presetSubtype="0" fill="hold" nodeType="withEffect">
                                  <p:stCondLst>
                                    <p:cond delay="0"/>
                                  </p:stCondLst>
                                  <p:childTnLst>
                                    <p:set>
                                      <p:cBhvr>
                                        <p:cTn id="447" dur="1" fill="hold">
                                          <p:stCondLst>
                                            <p:cond delay="0"/>
                                          </p:stCondLst>
                                        </p:cTn>
                                        <p:tgtEl>
                                          <p:spTgt spid="230"/>
                                        </p:tgtEl>
                                        <p:attrNameLst>
                                          <p:attrName>style.visibility</p:attrName>
                                        </p:attrNameLst>
                                      </p:cBhvr>
                                      <p:to>
                                        <p:strVal val="visible"/>
                                      </p:to>
                                    </p:set>
                                    <p:animEffect transition="in" filter="fade">
                                      <p:cBhvr>
                                        <p:cTn id="448" dur="1000"/>
                                        <p:tgtEl>
                                          <p:spTgt spid="230"/>
                                        </p:tgtEl>
                                      </p:cBhvr>
                                    </p:animEffect>
                                  </p:childTnLst>
                                </p:cTn>
                              </p:par>
                              <p:par>
                                <p:cTn id="449" presetID="10" presetClass="entr" presetSubtype="0" fill="hold" nodeType="withEffect">
                                  <p:stCondLst>
                                    <p:cond delay="0"/>
                                  </p:stCondLst>
                                  <p:childTnLst>
                                    <p:set>
                                      <p:cBhvr>
                                        <p:cTn id="450" dur="1" fill="hold">
                                          <p:stCondLst>
                                            <p:cond delay="0"/>
                                          </p:stCondLst>
                                        </p:cTn>
                                        <p:tgtEl>
                                          <p:spTgt spid="231"/>
                                        </p:tgtEl>
                                        <p:attrNameLst>
                                          <p:attrName>style.visibility</p:attrName>
                                        </p:attrNameLst>
                                      </p:cBhvr>
                                      <p:to>
                                        <p:strVal val="visible"/>
                                      </p:to>
                                    </p:set>
                                    <p:animEffect transition="in" filter="fade">
                                      <p:cBhvr>
                                        <p:cTn id="451" dur="1000"/>
                                        <p:tgtEl>
                                          <p:spTgt spid="231"/>
                                        </p:tgtEl>
                                      </p:cBhvr>
                                    </p:animEffect>
                                  </p:childTnLst>
                                </p:cTn>
                              </p:par>
                              <p:par>
                                <p:cTn id="452" presetID="10" presetClass="entr" presetSubtype="0" fill="hold" nodeType="withEffect">
                                  <p:stCondLst>
                                    <p:cond delay="0"/>
                                  </p:stCondLst>
                                  <p:childTnLst>
                                    <p:set>
                                      <p:cBhvr>
                                        <p:cTn id="453" dur="1" fill="hold">
                                          <p:stCondLst>
                                            <p:cond delay="0"/>
                                          </p:stCondLst>
                                        </p:cTn>
                                        <p:tgtEl>
                                          <p:spTgt spid="232"/>
                                        </p:tgtEl>
                                        <p:attrNameLst>
                                          <p:attrName>style.visibility</p:attrName>
                                        </p:attrNameLst>
                                      </p:cBhvr>
                                      <p:to>
                                        <p:strVal val="visible"/>
                                      </p:to>
                                    </p:set>
                                    <p:animEffect transition="in" filter="fade">
                                      <p:cBhvr>
                                        <p:cTn id="454" dur="1000"/>
                                        <p:tgtEl>
                                          <p:spTgt spid="232"/>
                                        </p:tgtEl>
                                      </p:cBhvr>
                                    </p:animEffect>
                                  </p:childTnLst>
                                </p:cTn>
                              </p:par>
                              <p:par>
                                <p:cTn id="455" presetID="10" presetClass="entr" presetSubtype="0" fill="hold" nodeType="withEffect">
                                  <p:stCondLst>
                                    <p:cond delay="0"/>
                                  </p:stCondLst>
                                  <p:childTnLst>
                                    <p:set>
                                      <p:cBhvr>
                                        <p:cTn id="456" dur="1" fill="hold">
                                          <p:stCondLst>
                                            <p:cond delay="0"/>
                                          </p:stCondLst>
                                        </p:cTn>
                                        <p:tgtEl>
                                          <p:spTgt spid="233"/>
                                        </p:tgtEl>
                                        <p:attrNameLst>
                                          <p:attrName>style.visibility</p:attrName>
                                        </p:attrNameLst>
                                      </p:cBhvr>
                                      <p:to>
                                        <p:strVal val="visible"/>
                                      </p:to>
                                    </p:set>
                                    <p:animEffect transition="in" filter="fade">
                                      <p:cBhvr>
                                        <p:cTn id="457" dur="1000"/>
                                        <p:tgtEl>
                                          <p:spTgt spid="233"/>
                                        </p:tgtEl>
                                      </p:cBhvr>
                                    </p:animEffect>
                                  </p:childTnLst>
                                </p:cTn>
                              </p:par>
                              <p:par>
                                <p:cTn id="458" presetID="10" presetClass="entr" presetSubtype="0" fill="hold" nodeType="withEffect">
                                  <p:stCondLst>
                                    <p:cond delay="0"/>
                                  </p:stCondLst>
                                  <p:childTnLst>
                                    <p:set>
                                      <p:cBhvr>
                                        <p:cTn id="459" dur="1" fill="hold">
                                          <p:stCondLst>
                                            <p:cond delay="0"/>
                                          </p:stCondLst>
                                        </p:cTn>
                                        <p:tgtEl>
                                          <p:spTgt spid="234"/>
                                        </p:tgtEl>
                                        <p:attrNameLst>
                                          <p:attrName>style.visibility</p:attrName>
                                        </p:attrNameLst>
                                      </p:cBhvr>
                                      <p:to>
                                        <p:strVal val="visible"/>
                                      </p:to>
                                    </p:set>
                                    <p:animEffect transition="in" filter="fade">
                                      <p:cBhvr>
                                        <p:cTn id="460" dur="1000"/>
                                        <p:tgtEl>
                                          <p:spTgt spid="234"/>
                                        </p:tgtEl>
                                      </p:cBhvr>
                                    </p:animEffect>
                                  </p:childTnLst>
                                </p:cTn>
                              </p:par>
                              <p:par>
                                <p:cTn id="461" presetID="10" presetClass="entr" presetSubtype="0" fill="hold" nodeType="withEffect">
                                  <p:stCondLst>
                                    <p:cond delay="0"/>
                                  </p:stCondLst>
                                  <p:childTnLst>
                                    <p:set>
                                      <p:cBhvr>
                                        <p:cTn id="462" dur="1" fill="hold">
                                          <p:stCondLst>
                                            <p:cond delay="0"/>
                                          </p:stCondLst>
                                        </p:cTn>
                                        <p:tgtEl>
                                          <p:spTgt spid="235"/>
                                        </p:tgtEl>
                                        <p:attrNameLst>
                                          <p:attrName>style.visibility</p:attrName>
                                        </p:attrNameLst>
                                      </p:cBhvr>
                                      <p:to>
                                        <p:strVal val="visible"/>
                                      </p:to>
                                    </p:set>
                                    <p:animEffect transition="in" filter="fade">
                                      <p:cBhvr>
                                        <p:cTn id="463" dur="1000"/>
                                        <p:tgtEl>
                                          <p:spTgt spid="235"/>
                                        </p:tgtEl>
                                      </p:cBhvr>
                                    </p:animEffect>
                                  </p:childTnLst>
                                </p:cTn>
                              </p:par>
                              <p:par>
                                <p:cTn id="464" presetID="10" presetClass="entr" presetSubtype="0" fill="hold" nodeType="withEffect">
                                  <p:stCondLst>
                                    <p:cond delay="0"/>
                                  </p:stCondLst>
                                  <p:childTnLst>
                                    <p:set>
                                      <p:cBhvr>
                                        <p:cTn id="465" dur="1" fill="hold">
                                          <p:stCondLst>
                                            <p:cond delay="0"/>
                                          </p:stCondLst>
                                        </p:cTn>
                                        <p:tgtEl>
                                          <p:spTgt spid="236"/>
                                        </p:tgtEl>
                                        <p:attrNameLst>
                                          <p:attrName>style.visibility</p:attrName>
                                        </p:attrNameLst>
                                      </p:cBhvr>
                                      <p:to>
                                        <p:strVal val="visible"/>
                                      </p:to>
                                    </p:set>
                                    <p:animEffect transition="in" filter="fade">
                                      <p:cBhvr>
                                        <p:cTn id="466" dur="1000"/>
                                        <p:tgtEl>
                                          <p:spTgt spid="236"/>
                                        </p:tgtEl>
                                      </p:cBhvr>
                                    </p:animEffect>
                                  </p:childTnLst>
                                </p:cTn>
                              </p:par>
                              <p:par>
                                <p:cTn id="467" presetID="10" presetClass="entr" presetSubtype="0" fill="hold" nodeType="withEffect">
                                  <p:stCondLst>
                                    <p:cond delay="0"/>
                                  </p:stCondLst>
                                  <p:childTnLst>
                                    <p:set>
                                      <p:cBhvr>
                                        <p:cTn id="468" dur="1" fill="hold">
                                          <p:stCondLst>
                                            <p:cond delay="0"/>
                                          </p:stCondLst>
                                        </p:cTn>
                                        <p:tgtEl>
                                          <p:spTgt spid="237"/>
                                        </p:tgtEl>
                                        <p:attrNameLst>
                                          <p:attrName>style.visibility</p:attrName>
                                        </p:attrNameLst>
                                      </p:cBhvr>
                                      <p:to>
                                        <p:strVal val="visible"/>
                                      </p:to>
                                    </p:set>
                                    <p:animEffect transition="in" filter="fade">
                                      <p:cBhvr>
                                        <p:cTn id="469" dur="1000"/>
                                        <p:tgtEl>
                                          <p:spTgt spid="237"/>
                                        </p:tgtEl>
                                      </p:cBhvr>
                                    </p:animEffect>
                                  </p:childTnLst>
                                </p:cTn>
                              </p:par>
                              <p:par>
                                <p:cTn id="470" presetID="10" presetClass="entr" presetSubtype="0" fill="hold" nodeType="withEffect">
                                  <p:stCondLst>
                                    <p:cond delay="0"/>
                                  </p:stCondLst>
                                  <p:childTnLst>
                                    <p:set>
                                      <p:cBhvr>
                                        <p:cTn id="471" dur="1" fill="hold">
                                          <p:stCondLst>
                                            <p:cond delay="0"/>
                                          </p:stCondLst>
                                        </p:cTn>
                                        <p:tgtEl>
                                          <p:spTgt spid="238"/>
                                        </p:tgtEl>
                                        <p:attrNameLst>
                                          <p:attrName>style.visibility</p:attrName>
                                        </p:attrNameLst>
                                      </p:cBhvr>
                                      <p:to>
                                        <p:strVal val="visible"/>
                                      </p:to>
                                    </p:set>
                                    <p:animEffect transition="in" filter="fade">
                                      <p:cBhvr>
                                        <p:cTn id="472" dur="1000"/>
                                        <p:tgtEl>
                                          <p:spTgt spid="238"/>
                                        </p:tgtEl>
                                      </p:cBhvr>
                                    </p:animEffect>
                                  </p:childTnLst>
                                </p:cTn>
                              </p:par>
                              <p:par>
                                <p:cTn id="473" presetID="10" presetClass="entr" presetSubtype="0" fill="hold" nodeType="withEffect">
                                  <p:stCondLst>
                                    <p:cond delay="0"/>
                                  </p:stCondLst>
                                  <p:childTnLst>
                                    <p:set>
                                      <p:cBhvr>
                                        <p:cTn id="474" dur="1" fill="hold">
                                          <p:stCondLst>
                                            <p:cond delay="0"/>
                                          </p:stCondLst>
                                        </p:cTn>
                                        <p:tgtEl>
                                          <p:spTgt spid="239"/>
                                        </p:tgtEl>
                                        <p:attrNameLst>
                                          <p:attrName>style.visibility</p:attrName>
                                        </p:attrNameLst>
                                      </p:cBhvr>
                                      <p:to>
                                        <p:strVal val="visible"/>
                                      </p:to>
                                    </p:set>
                                    <p:animEffect transition="in" filter="fade">
                                      <p:cBhvr>
                                        <p:cTn id="475" dur="1000"/>
                                        <p:tgtEl>
                                          <p:spTgt spid="239"/>
                                        </p:tgtEl>
                                      </p:cBhvr>
                                    </p:animEffect>
                                  </p:childTnLst>
                                </p:cTn>
                              </p:par>
                              <p:par>
                                <p:cTn id="476" presetID="10" presetClass="entr" presetSubtype="0" fill="hold" nodeType="withEffect">
                                  <p:stCondLst>
                                    <p:cond delay="0"/>
                                  </p:stCondLst>
                                  <p:childTnLst>
                                    <p:set>
                                      <p:cBhvr>
                                        <p:cTn id="477" dur="1" fill="hold">
                                          <p:stCondLst>
                                            <p:cond delay="0"/>
                                          </p:stCondLst>
                                        </p:cTn>
                                        <p:tgtEl>
                                          <p:spTgt spid="240"/>
                                        </p:tgtEl>
                                        <p:attrNameLst>
                                          <p:attrName>style.visibility</p:attrName>
                                        </p:attrNameLst>
                                      </p:cBhvr>
                                      <p:to>
                                        <p:strVal val="visible"/>
                                      </p:to>
                                    </p:set>
                                    <p:animEffect transition="in" filter="fade">
                                      <p:cBhvr>
                                        <p:cTn id="478" dur="1000"/>
                                        <p:tgtEl>
                                          <p:spTgt spid="240"/>
                                        </p:tgtEl>
                                      </p:cBhvr>
                                    </p:animEffect>
                                  </p:childTnLst>
                                </p:cTn>
                              </p:par>
                              <p:par>
                                <p:cTn id="479" presetID="10" presetClass="entr" presetSubtype="0" fill="hold" nodeType="withEffect">
                                  <p:stCondLst>
                                    <p:cond delay="0"/>
                                  </p:stCondLst>
                                  <p:childTnLst>
                                    <p:set>
                                      <p:cBhvr>
                                        <p:cTn id="480" dur="1" fill="hold">
                                          <p:stCondLst>
                                            <p:cond delay="0"/>
                                          </p:stCondLst>
                                        </p:cTn>
                                        <p:tgtEl>
                                          <p:spTgt spid="241"/>
                                        </p:tgtEl>
                                        <p:attrNameLst>
                                          <p:attrName>style.visibility</p:attrName>
                                        </p:attrNameLst>
                                      </p:cBhvr>
                                      <p:to>
                                        <p:strVal val="visible"/>
                                      </p:to>
                                    </p:set>
                                    <p:animEffect transition="in" filter="fade">
                                      <p:cBhvr>
                                        <p:cTn id="481" dur="1000"/>
                                        <p:tgtEl>
                                          <p:spTgt spid="241"/>
                                        </p:tgtEl>
                                      </p:cBhvr>
                                    </p:animEffect>
                                  </p:childTnLst>
                                </p:cTn>
                              </p:par>
                              <p:par>
                                <p:cTn id="482" presetID="10" presetClass="entr" presetSubtype="0" fill="hold" nodeType="withEffect">
                                  <p:stCondLst>
                                    <p:cond delay="0"/>
                                  </p:stCondLst>
                                  <p:childTnLst>
                                    <p:set>
                                      <p:cBhvr>
                                        <p:cTn id="483" dur="1" fill="hold">
                                          <p:stCondLst>
                                            <p:cond delay="0"/>
                                          </p:stCondLst>
                                        </p:cTn>
                                        <p:tgtEl>
                                          <p:spTgt spid="242"/>
                                        </p:tgtEl>
                                        <p:attrNameLst>
                                          <p:attrName>style.visibility</p:attrName>
                                        </p:attrNameLst>
                                      </p:cBhvr>
                                      <p:to>
                                        <p:strVal val="visible"/>
                                      </p:to>
                                    </p:set>
                                    <p:animEffect transition="in" filter="fade">
                                      <p:cBhvr>
                                        <p:cTn id="484" dur="1000"/>
                                        <p:tgtEl>
                                          <p:spTgt spid="242"/>
                                        </p:tgtEl>
                                      </p:cBhvr>
                                    </p:animEffect>
                                  </p:childTnLst>
                                </p:cTn>
                              </p:par>
                              <p:par>
                                <p:cTn id="485" presetID="10" presetClass="entr" presetSubtype="0" fill="hold" nodeType="withEffect">
                                  <p:stCondLst>
                                    <p:cond delay="0"/>
                                  </p:stCondLst>
                                  <p:childTnLst>
                                    <p:set>
                                      <p:cBhvr>
                                        <p:cTn id="486" dur="1" fill="hold">
                                          <p:stCondLst>
                                            <p:cond delay="0"/>
                                          </p:stCondLst>
                                        </p:cTn>
                                        <p:tgtEl>
                                          <p:spTgt spid="243"/>
                                        </p:tgtEl>
                                        <p:attrNameLst>
                                          <p:attrName>style.visibility</p:attrName>
                                        </p:attrNameLst>
                                      </p:cBhvr>
                                      <p:to>
                                        <p:strVal val="visible"/>
                                      </p:to>
                                    </p:set>
                                    <p:animEffect transition="in" filter="fade">
                                      <p:cBhvr>
                                        <p:cTn id="487" dur="1000"/>
                                        <p:tgtEl>
                                          <p:spTgt spid="243"/>
                                        </p:tgtEl>
                                      </p:cBhvr>
                                    </p:animEffect>
                                  </p:childTnLst>
                                </p:cTn>
                              </p:par>
                              <p:par>
                                <p:cTn id="488" presetID="10" presetClass="entr" presetSubtype="0" fill="hold" nodeType="withEffect">
                                  <p:stCondLst>
                                    <p:cond delay="0"/>
                                  </p:stCondLst>
                                  <p:childTnLst>
                                    <p:set>
                                      <p:cBhvr>
                                        <p:cTn id="489" dur="1" fill="hold">
                                          <p:stCondLst>
                                            <p:cond delay="0"/>
                                          </p:stCondLst>
                                        </p:cTn>
                                        <p:tgtEl>
                                          <p:spTgt spid="244"/>
                                        </p:tgtEl>
                                        <p:attrNameLst>
                                          <p:attrName>style.visibility</p:attrName>
                                        </p:attrNameLst>
                                      </p:cBhvr>
                                      <p:to>
                                        <p:strVal val="visible"/>
                                      </p:to>
                                    </p:set>
                                    <p:animEffect transition="in" filter="fade">
                                      <p:cBhvr>
                                        <p:cTn id="490" dur="1000"/>
                                        <p:tgtEl>
                                          <p:spTgt spid="244"/>
                                        </p:tgtEl>
                                      </p:cBhvr>
                                    </p:animEffect>
                                  </p:childTnLst>
                                </p:cTn>
                              </p:par>
                              <p:par>
                                <p:cTn id="491" presetID="10" presetClass="entr" presetSubtype="0" fill="hold" nodeType="withEffect">
                                  <p:stCondLst>
                                    <p:cond delay="0"/>
                                  </p:stCondLst>
                                  <p:childTnLst>
                                    <p:set>
                                      <p:cBhvr>
                                        <p:cTn id="492" dur="1" fill="hold">
                                          <p:stCondLst>
                                            <p:cond delay="0"/>
                                          </p:stCondLst>
                                        </p:cTn>
                                        <p:tgtEl>
                                          <p:spTgt spid="245"/>
                                        </p:tgtEl>
                                        <p:attrNameLst>
                                          <p:attrName>style.visibility</p:attrName>
                                        </p:attrNameLst>
                                      </p:cBhvr>
                                      <p:to>
                                        <p:strVal val="visible"/>
                                      </p:to>
                                    </p:set>
                                    <p:animEffect transition="in" filter="fade">
                                      <p:cBhvr>
                                        <p:cTn id="493" dur="1000"/>
                                        <p:tgtEl>
                                          <p:spTgt spid="245"/>
                                        </p:tgtEl>
                                      </p:cBhvr>
                                    </p:animEffect>
                                  </p:childTnLst>
                                </p:cTn>
                              </p:par>
                              <p:par>
                                <p:cTn id="494" presetID="10" presetClass="entr" presetSubtype="0" fill="hold" nodeType="withEffect">
                                  <p:stCondLst>
                                    <p:cond delay="0"/>
                                  </p:stCondLst>
                                  <p:childTnLst>
                                    <p:set>
                                      <p:cBhvr>
                                        <p:cTn id="495" dur="1" fill="hold">
                                          <p:stCondLst>
                                            <p:cond delay="0"/>
                                          </p:stCondLst>
                                        </p:cTn>
                                        <p:tgtEl>
                                          <p:spTgt spid="246"/>
                                        </p:tgtEl>
                                        <p:attrNameLst>
                                          <p:attrName>style.visibility</p:attrName>
                                        </p:attrNameLst>
                                      </p:cBhvr>
                                      <p:to>
                                        <p:strVal val="visible"/>
                                      </p:to>
                                    </p:set>
                                    <p:animEffect transition="in" filter="fade">
                                      <p:cBhvr>
                                        <p:cTn id="496" dur="1000"/>
                                        <p:tgtEl>
                                          <p:spTgt spid="246"/>
                                        </p:tgtEl>
                                      </p:cBhvr>
                                    </p:animEffect>
                                  </p:childTnLst>
                                </p:cTn>
                              </p:par>
                              <p:par>
                                <p:cTn id="497" presetID="10" presetClass="entr" presetSubtype="0" fill="hold" nodeType="withEffect">
                                  <p:stCondLst>
                                    <p:cond delay="0"/>
                                  </p:stCondLst>
                                  <p:childTnLst>
                                    <p:set>
                                      <p:cBhvr>
                                        <p:cTn id="498" dur="1" fill="hold">
                                          <p:stCondLst>
                                            <p:cond delay="0"/>
                                          </p:stCondLst>
                                        </p:cTn>
                                        <p:tgtEl>
                                          <p:spTgt spid="247"/>
                                        </p:tgtEl>
                                        <p:attrNameLst>
                                          <p:attrName>style.visibility</p:attrName>
                                        </p:attrNameLst>
                                      </p:cBhvr>
                                      <p:to>
                                        <p:strVal val="visible"/>
                                      </p:to>
                                    </p:set>
                                    <p:animEffect transition="in" filter="fade">
                                      <p:cBhvr>
                                        <p:cTn id="499" dur="1000"/>
                                        <p:tgtEl>
                                          <p:spTgt spid="247"/>
                                        </p:tgtEl>
                                      </p:cBhvr>
                                    </p:animEffect>
                                  </p:childTnLst>
                                </p:cTn>
                              </p:par>
                              <p:par>
                                <p:cTn id="500" presetID="10" presetClass="entr" presetSubtype="0" fill="hold" nodeType="withEffect">
                                  <p:stCondLst>
                                    <p:cond delay="0"/>
                                  </p:stCondLst>
                                  <p:childTnLst>
                                    <p:set>
                                      <p:cBhvr>
                                        <p:cTn id="501" dur="1" fill="hold">
                                          <p:stCondLst>
                                            <p:cond delay="0"/>
                                          </p:stCondLst>
                                        </p:cTn>
                                        <p:tgtEl>
                                          <p:spTgt spid="248"/>
                                        </p:tgtEl>
                                        <p:attrNameLst>
                                          <p:attrName>style.visibility</p:attrName>
                                        </p:attrNameLst>
                                      </p:cBhvr>
                                      <p:to>
                                        <p:strVal val="visible"/>
                                      </p:to>
                                    </p:set>
                                    <p:animEffect transition="in" filter="fade">
                                      <p:cBhvr>
                                        <p:cTn id="502" dur="1000"/>
                                        <p:tgtEl>
                                          <p:spTgt spid="248"/>
                                        </p:tgtEl>
                                      </p:cBhvr>
                                    </p:animEffect>
                                  </p:childTnLst>
                                </p:cTn>
                              </p:par>
                              <p:par>
                                <p:cTn id="503" presetID="10" presetClass="entr" presetSubtype="0" fill="hold" nodeType="withEffect">
                                  <p:stCondLst>
                                    <p:cond delay="0"/>
                                  </p:stCondLst>
                                  <p:childTnLst>
                                    <p:set>
                                      <p:cBhvr>
                                        <p:cTn id="504" dur="1" fill="hold">
                                          <p:stCondLst>
                                            <p:cond delay="0"/>
                                          </p:stCondLst>
                                        </p:cTn>
                                        <p:tgtEl>
                                          <p:spTgt spid="249"/>
                                        </p:tgtEl>
                                        <p:attrNameLst>
                                          <p:attrName>style.visibility</p:attrName>
                                        </p:attrNameLst>
                                      </p:cBhvr>
                                      <p:to>
                                        <p:strVal val="visible"/>
                                      </p:to>
                                    </p:set>
                                    <p:animEffect transition="in" filter="fade">
                                      <p:cBhvr>
                                        <p:cTn id="505" dur="1000"/>
                                        <p:tgtEl>
                                          <p:spTgt spid="249"/>
                                        </p:tgtEl>
                                      </p:cBhvr>
                                    </p:animEffect>
                                  </p:childTnLst>
                                </p:cTn>
                              </p:par>
                              <p:par>
                                <p:cTn id="506" presetID="10" presetClass="entr" presetSubtype="0" fill="hold" nodeType="withEffect">
                                  <p:stCondLst>
                                    <p:cond delay="0"/>
                                  </p:stCondLst>
                                  <p:childTnLst>
                                    <p:set>
                                      <p:cBhvr>
                                        <p:cTn id="507" dur="1" fill="hold">
                                          <p:stCondLst>
                                            <p:cond delay="0"/>
                                          </p:stCondLst>
                                        </p:cTn>
                                        <p:tgtEl>
                                          <p:spTgt spid="250"/>
                                        </p:tgtEl>
                                        <p:attrNameLst>
                                          <p:attrName>style.visibility</p:attrName>
                                        </p:attrNameLst>
                                      </p:cBhvr>
                                      <p:to>
                                        <p:strVal val="visible"/>
                                      </p:to>
                                    </p:set>
                                    <p:animEffect transition="in" filter="fade">
                                      <p:cBhvr>
                                        <p:cTn id="508" dur="1000"/>
                                        <p:tgtEl>
                                          <p:spTgt spid="250"/>
                                        </p:tgtEl>
                                      </p:cBhvr>
                                    </p:animEffect>
                                  </p:childTnLst>
                                </p:cTn>
                              </p:par>
                              <p:par>
                                <p:cTn id="509" presetID="10" presetClass="entr" presetSubtype="0" fill="hold" nodeType="withEffect">
                                  <p:stCondLst>
                                    <p:cond delay="0"/>
                                  </p:stCondLst>
                                  <p:childTnLst>
                                    <p:set>
                                      <p:cBhvr>
                                        <p:cTn id="510" dur="1" fill="hold">
                                          <p:stCondLst>
                                            <p:cond delay="0"/>
                                          </p:stCondLst>
                                        </p:cTn>
                                        <p:tgtEl>
                                          <p:spTgt spid="251"/>
                                        </p:tgtEl>
                                        <p:attrNameLst>
                                          <p:attrName>style.visibility</p:attrName>
                                        </p:attrNameLst>
                                      </p:cBhvr>
                                      <p:to>
                                        <p:strVal val="visible"/>
                                      </p:to>
                                    </p:set>
                                    <p:animEffect transition="in" filter="fade">
                                      <p:cBhvr>
                                        <p:cTn id="511" dur="1000"/>
                                        <p:tgtEl>
                                          <p:spTgt spid="251"/>
                                        </p:tgtEl>
                                      </p:cBhvr>
                                    </p:animEffect>
                                  </p:childTnLst>
                                </p:cTn>
                              </p:par>
                              <p:par>
                                <p:cTn id="512" presetID="10" presetClass="entr" presetSubtype="0" fill="hold" nodeType="withEffect">
                                  <p:stCondLst>
                                    <p:cond delay="0"/>
                                  </p:stCondLst>
                                  <p:childTnLst>
                                    <p:set>
                                      <p:cBhvr>
                                        <p:cTn id="513" dur="1" fill="hold">
                                          <p:stCondLst>
                                            <p:cond delay="0"/>
                                          </p:stCondLst>
                                        </p:cTn>
                                        <p:tgtEl>
                                          <p:spTgt spid="252"/>
                                        </p:tgtEl>
                                        <p:attrNameLst>
                                          <p:attrName>style.visibility</p:attrName>
                                        </p:attrNameLst>
                                      </p:cBhvr>
                                      <p:to>
                                        <p:strVal val="visible"/>
                                      </p:to>
                                    </p:set>
                                    <p:animEffect transition="in" filter="fade">
                                      <p:cBhvr>
                                        <p:cTn id="514" dur="1000"/>
                                        <p:tgtEl>
                                          <p:spTgt spid="252"/>
                                        </p:tgtEl>
                                      </p:cBhvr>
                                    </p:animEffect>
                                  </p:childTnLst>
                                </p:cTn>
                              </p:par>
                              <p:par>
                                <p:cTn id="515" presetID="10" presetClass="entr" presetSubtype="0" fill="hold" nodeType="withEffect">
                                  <p:stCondLst>
                                    <p:cond delay="0"/>
                                  </p:stCondLst>
                                  <p:childTnLst>
                                    <p:set>
                                      <p:cBhvr>
                                        <p:cTn id="516" dur="1" fill="hold">
                                          <p:stCondLst>
                                            <p:cond delay="0"/>
                                          </p:stCondLst>
                                        </p:cTn>
                                        <p:tgtEl>
                                          <p:spTgt spid="253"/>
                                        </p:tgtEl>
                                        <p:attrNameLst>
                                          <p:attrName>style.visibility</p:attrName>
                                        </p:attrNameLst>
                                      </p:cBhvr>
                                      <p:to>
                                        <p:strVal val="visible"/>
                                      </p:to>
                                    </p:set>
                                    <p:animEffect transition="in" filter="fade">
                                      <p:cBhvr>
                                        <p:cTn id="517" dur="1000"/>
                                        <p:tgtEl>
                                          <p:spTgt spid="253"/>
                                        </p:tgtEl>
                                      </p:cBhvr>
                                    </p:animEffect>
                                  </p:childTnLst>
                                </p:cTn>
                              </p:par>
                              <p:par>
                                <p:cTn id="518" presetID="10" presetClass="entr" presetSubtype="0" fill="hold" nodeType="withEffect">
                                  <p:stCondLst>
                                    <p:cond delay="0"/>
                                  </p:stCondLst>
                                  <p:childTnLst>
                                    <p:set>
                                      <p:cBhvr>
                                        <p:cTn id="519" dur="1" fill="hold">
                                          <p:stCondLst>
                                            <p:cond delay="0"/>
                                          </p:stCondLst>
                                        </p:cTn>
                                        <p:tgtEl>
                                          <p:spTgt spid="254"/>
                                        </p:tgtEl>
                                        <p:attrNameLst>
                                          <p:attrName>style.visibility</p:attrName>
                                        </p:attrNameLst>
                                      </p:cBhvr>
                                      <p:to>
                                        <p:strVal val="visible"/>
                                      </p:to>
                                    </p:set>
                                    <p:animEffect transition="in" filter="fade">
                                      <p:cBhvr>
                                        <p:cTn id="520" dur="1000"/>
                                        <p:tgtEl>
                                          <p:spTgt spid="254"/>
                                        </p:tgtEl>
                                      </p:cBhvr>
                                    </p:animEffect>
                                  </p:childTnLst>
                                </p:cTn>
                              </p:par>
                              <p:par>
                                <p:cTn id="521" presetID="10" presetClass="entr" presetSubtype="0" fill="hold" nodeType="withEffect">
                                  <p:stCondLst>
                                    <p:cond delay="0"/>
                                  </p:stCondLst>
                                  <p:childTnLst>
                                    <p:set>
                                      <p:cBhvr>
                                        <p:cTn id="522" dur="1" fill="hold">
                                          <p:stCondLst>
                                            <p:cond delay="0"/>
                                          </p:stCondLst>
                                        </p:cTn>
                                        <p:tgtEl>
                                          <p:spTgt spid="255"/>
                                        </p:tgtEl>
                                        <p:attrNameLst>
                                          <p:attrName>style.visibility</p:attrName>
                                        </p:attrNameLst>
                                      </p:cBhvr>
                                      <p:to>
                                        <p:strVal val="visible"/>
                                      </p:to>
                                    </p:set>
                                    <p:animEffect transition="in" filter="fade">
                                      <p:cBhvr>
                                        <p:cTn id="523" dur="1000"/>
                                        <p:tgtEl>
                                          <p:spTgt spid="255"/>
                                        </p:tgtEl>
                                      </p:cBhvr>
                                    </p:animEffect>
                                  </p:childTnLst>
                                </p:cTn>
                              </p:par>
                              <p:par>
                                <p:cTn id="524" presetID="10" presetClass="entr" presetSubtype="0" fill="hold" nodeType="withEffect">
                                  <p:stCondLst>
                                    <p:cond delay="0"/>
                                  </p:stCondLst>
                                  <p:childTnLst>
                                    <p:set>
                                      <p:cBhvr>
                                        <p:cTn id="525" dur="1" fill="hold">
                                          <p:stCondLst>
                                            <p:cond delay="0"/>
                                          </p:stCondLst>
                                        </p:cTn>
                                        <p:tgtEl>
                                          <p:spTgt spid="256"/>
                                        </p:tgtEl>
                                        <p:attrNameLst>
                                          <p:attrName>style.visibility</p:attrName>
                                        </p:attrNameLst>
                                      </p:cBhvr>
                                      <p:to>
                                        <p:strVal val="visible"/>
                                      </p:to>
                                    </p:set>
                                    <p:animEffect transition="in" filter="fade">
                                      <p:cBhvr>
                                        <p:cTn id="526" dur="1000"/>
                                        <p:tgtEl>
                                          <p:spTgt spid="256"/>
                                        </p:tgtEl>
                                      </p:cBhvr>
                                    </p:animEffect>
                                  </p:childTnLst>
                                </p:cTn>
                              </p:par>
                              <p:par>
                                <p:cTn id="527" presetID="10" presetClass="entr" presetSubtype="0" fill="hold" nodeType="withEffect">
                                  <p:stCondLst>
                                    <p:cond delay="0"/>
                                  </p:stCondLst>
                                  <p:childTnLst>
                                    <p:set>
                                      <p:cBhvr>
                                        <p:cTn id="528" dur="1" fill="hold">
                                          <p:stCondLst>
                                            <p:cond delay="0"/>
                                          </p:stCondLst>
                                        </p:cTn>
                                        <p:tgtEl>
                                          <p:spTgt spid="257"/>
                                        </p:tgtEl>
                                        <p:attrNameLst>
                                          <p:attrName>style.visibility</p:attrName>
                                        </p:attrNameLst>
                                      </p:cBhvr>
                                      <p:to>
                                        <p:strVal val="visible"/>
                                      </p:to>
                                    </p:set>
                                    <p:animEffect transition="in" filter="fade">
                                      <p:cBhvr>
                                        <p:cTn id="529" dur="1000"/>
                                        <p:tgtEl>
                                          <p:spTgt spid="257"/>
                                        </p:tgtEl>
                                      </p:cBhvr>
                                    </p:animEffect>
                                  </p:childTnLst>
                                </p:cTn>
                              </p:par>
                              <p:par>
                                <p:cTn id="530" presetID="10" presetClass="entr" presetSubtype="0" fill="hold" nodeType="withEffect">
                                  <p:stCondLst>
                                    <p:cond delay="0"/>
                                  </p:stCondLst>
                                  <p:childTnLst>
                                    <p:set>
                                      <p:cBhvr>
                                        <p:cTn id="531" dur="1" fill="hold">
                                          <p:stCondLst>
                                            <p:cond delay="0"/>
                                          </p:stCondLst>
                                        </p:cTn>
                                        <p:tgtEl>
                                          <p:spTgt spid="258"/>
                                        </p:tgtEl>
                                        <p:attrNameLst>
                                          <p:attrName>style.visibility</p:attrName>
                                        </p:attrNameLst>
                                      </p:cBhvr>
                                      <p:to>
                                        <p:strVal val="visible"/>
                                      </p:to>
                                    </p:set>
                                    <p:animEffect transition="in" filter="fade">
                                      <p:cBhvr>
                                        <p:cTn id="532" dur="1000"/>
                                        <p:tgtEl>
                                          <p:spTgt spid="258"/>
                                        </p:tgtEl>
                                      </p:cBhvr>
                                    </p:animEffect>
                                  </p:childTnLst>
                                </p:cTn>
                              </p:par>
                              <p:par>
                                <p:cTn id="533" presetID="10" presetClass="entr" presetSubtype="0" fill="hold" nodeType="withEffect">
                                  <p:stCondLst>
                                    <p:cond delay="0"/>
                                  </p:stCondLst>
                                  <p:childTnLst>
                                    <p:set>
                                      <p:cBhvr>
                                        <p:cTn id="534" dur="1" fill="hold">
                                          <p:stCondLst>
                                            <p:cond delay="0"/>
                                          </p:stCondLst>
                                        </p:cTn>
                                        <p:tgtEl>
                                          <p:spTgt spid="259"/>
                                        </p:tgtEl>
                                        <p:attrNameLst>
                                          <p:attrName>style.visibility</p:attrName>
                                        </p:attrNameLst>
                                      </p:cBhvr>
                                      <p:to>
                                        <p:strVal val="visible"/>
                                      </p:to>
                                    </p:set>
                                    <p:animEffect transition="in" filter="fade">
                                      <p:cBhvr>
                                        <p:cTn id="535" dur="1000"/>
                                        <p:tgtEl>
                                          <p:spTgt spid="259"/>
                                        </p:tgtEl>
                                      </p:cBhvr>
                                    </p:animEffect>
                                  </p:childTnLst>
                                </p:cTn>
                              </p:par>
                              <p:par>
                                <p:cTn id="536" presetID="10" presetClass="entr" presetSubtype="0" fill="hold" nodeType="withEffect">
                                  <p:stCondLst>
                                    <p:cond delay="0"/>
                                  </p:stCondLst>
                                  <p:childTnLst>
                                    <p:set>
                                      <p:cBhvr>
                                        <p:cTn id="537" dur="1" fill="hold">
                                          <p:stCondLst>
                                            <p:cond delay="0"/>
                                          </p:stCondLst>
                                        </p:cTn>
                                        <p:tgtEl>
                                          <p:spTgt spid="260"/>
                                        </p:tgtEl>
                                        <p:attrNameLst>
                                          <p:attrName>style.visibility</p:attrName>
                                        </p:attrNameLst>
                                      </p:cBhvr>
                                      <p:to>
                                        <p:strVal val="visible"/>
                                      </p:to>
                                    </p:set>
                                    <p:animEffect transition="in" filter="fade">
                                      <p:cBhvr>
                                        <p:cTn id="538" dur="1000"/>
                                        <p:tgtEl>
                                          <p:spTgt spid="260"/>
                                        </p:tgtEl>
                                      </p:cBhvr>
                                    </p:animEffect>
                                  </p:childTnLst>
                                </p:cTn>
                              </p:par>
                              <p:par>
                                <p:cTn id="539" presetID="10" presetClass="entr" presetSubtype="0" fill="hold" nodeType="withEffect">
                                  <p:stCondLst>
                                    <p:cond delay="0"/>
                                  </p:stCondLst>
                                  <p:childTnLst>
                                    <p:set>
                                      <p:cBhvr>
                                        <p:cTn id="540" dur="1" fill="hold">
                                          <p:stCondLst>
                                            <p:cond delay="0"/>
                                          </p:stCondLst>
                                        </p:cTn>
                                        <p:tgtEl>
                                          <p:spTgt spid="264"/>
                                        </p:tgtEl>
                                        <p:attrNameLst>
                                          <p:attrName>style.visibility</p:attrName>
                                        </p:attrNameLst>
                                      </p:cBhvr>
                                      <p:to>
                                        <p:strVal val="visible"/>
                                      </p:to>
                                    </p:set>
                                    <p:animEffect transition="in" filter="fade">
                                      <p:cBhvr>
                                        <p:cTn id="541" dur="1000"/>
                                        <p:tgtEl>
                                          <p:spTgt spid="264"/>
                                        </p:tgtEl>
                                      </p:cBhvr>
                                    </p:animEffect>
                                  </p:childTnLst>
                                </p:cTn>
                              </p:par>
                              <p:par>
                                <p:cTn id="542" presetID="10" presetClass="entr" presetSubtype="0" fill="hold" nodeType="withEffect">
                                  <p:stCondLst>
                                    <p:cond delay="0"/>
                                  </p:stCondLst>
                                  <p:childTnLst>
                                    <p:set>
                                      <p:cBhvr>
                                        <p:cTn id="543" dur="1" fill="hold">
                                          <p:stCondLst>
                                            <p:cond delay="0"/>
                                          </p:stCondLst>
                                        </p:cTn>
                                        <p:tgtEl>
                                          <p:spTgt spid="268"/>
                                        </p:tgtEl>
                                        <p:attrNameLst>
                                          <p:attrName>style.visibility</p:attrName>
                                        </p:attrNameLst>
                                      </p:cBhvr>
                                      <p:to>
                                        <p:strVal val="visible"/>
                                      </p:to>
                                    </p:set>
                                    <p:animEffect transition="in" filter="fade">
                                      <p:cBhvr>
                                        <p:cTn id="544" dur="1000"/>
                                        <p:tgtEl>
                                          <p:spTgt spid="268"/>
                                        </p:tgtEl>
                                      </p:cBhvr>
                                    </p:animEffect>
                                  </p:childTnLst>
                                </p:cTn>
                              </p:par>
                              <p:par>
                                <p:cTn id="545" presetID="10" presetClass="entr" presetSubtype="0" fill="hold" nodeType="withEffect">
                                  <p:stCondLst>
                                    <p:cond delay="0"/>
                                  </p:stCondLst>
                                  <p:childTnLst>
                                    <p:set>
                                      <p:cBhvr>
                                        <p:cTn id="546" dur="1" fill="hold">
                                          <p:stCondLst>
                                            <p:cond delay="0"/>
                                          </p:stCondLst>
                                        </p:cTn>
                                        <p:tgtEl>
                                          <p:spTgt spid="272"/>
                                        </p:tgtEl>
                                        <p:attrNameLst>
                                          <p:attrName>style.visibility</p:attrName>
                                        </p:attrNameLst>
                                      </p:cBhvr>
                                      <p:to>
                                        <p:strVal val="visible"/>
                                      </p:to>
                                    </p:set>
                                    <p:animEffect transition="in" filter="fade">
                                      <p:cBhvr>
                                        <p:cTn id="547" dur="1000"/>
                                        <p:tgtEl>
                                          <p:spTgt spid="272"/>
                                        </p:tgtEl>
                                      </p:cBhvr>
                                    </p:animEffect>
                                  </p:childTnLst>
                                </p:cTn>
                              </p:par>
                              <p:par>
                                <p:cTn id="548" presetID="10" presetClass="entr" presetSubtype="0" fill="hold" nodeType="withEffect">
                                  <p:stCondLst>
                                    <p:cond delay="0"/>
                                  </p:stCondLst>
                                  <p:childTnLst>
                                    <p:set>
                                      <p:cBhvr>
                                        <p:cTn id="549" dur="1" fill="hold">
                                          <p:stCondLst>
                                            <p:cond delay="0"/>
                                          </p:stCondLst>
                                        </p:cTn>
                                        <p:tgtEl>
                                          <p:spTgt spid="276"/>
                                        </p:tgtEl>
                                        <p:attrNameLst>
                                          <p:attrName>style.visibility</p:attrName>
                                        </p:attrNameLst>
                                      </p:cBhvr>
                                      <p:to>
                                        <p:strVal val="visible"/>
                                      </p:to>
                                    </p:set>
                                    <p:animEffect transition="in" filter="fade">
                                      <p:cBhvr>
                                        <p:cTn id="550"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89"/>
          <p:cNvSpPr txBox="1">
            <a:spLocks noGrp="1"/>
          </p:cNvSpPr>
          <p:nvPr>
            <p:ph type="title"/>
          </p:nvPr>
        </p:nvSpPr>
        <p:spPr>
          <a:xfrm>
            <a:off x="-601980" y="380400"/>
            <a:ext cx="4846320" cy="572700"/>
          </a:xfrm>
          <a:prstGeom prst="rect">
            <a:avLst/>
          </a:prstGeom>
        </p:spPr>
        <p:txBody>
          <a:bodyPr spcFirstLastPara="1" wrap="square" lIns="91425" tIns="91425" rIns="91425" bIns="91425" anchor="t" anchorCtr="0">
            <a:noAutofit/>
          </a:bodyPr>
          <a:lstStyle/>
          <a:p>
            <a:pPr>
              <a:buClr>
                <a:schemeClr val="dk1"/>
              </a:buClr>
              <a:buSzPts val="1100"/>
            </a:pPr>
            <a:r>
              <a:rPr lang="en-GB" sz="3000" b="1" dirty="0">
                <a:latin typeface="Times New Roman" panose="02020603050405020304" pitchFamily="18" charset="0"/>
                <a:cs typeface="Times New Roman" panose="02020603050405020304" pitchFamily="18" charset="0"/>
              </a:rPr>
              <a:t>System Overview</a:t>
            </a:r>
            <a:br>
              <a:rPr lang="en-GB" sz="2800" dirty="0"/>
            </a:br>
            <a:endParaRPr dirty="0"/>
          </a:p>
        </p:txBody>
      </p:sp>
      <p:grpSp>
        <p:nvGrpSpPr>
          <p:cNvPr id="89" name="Google Shape;912;p32">
            <a:extLst>
              <a:ext uri="{FF2B5EF4-FFF2-40B4-BE49-F238E27FC236}">
                <a16:creationId xmlns:a16="http://schemas.microsoft.com/office/drawing/2014/main" id="{9C9D47C9-084D-4FB8-8737-CF0FDEF7AF9B}"/>
              </a:ext>
            </a:extLst>
          </p:cNvPr>
          <p:cNvGrpSpPr/>
          <p:nvPr/>
        </p:nvGrpSpPr>
        <p:grpSpPr>
          <a:xfrm>
            <a:off x="7033260" y="3070860"/>
            <a:ext cx="1615440" cy="1569720"/>
            <a:chOff x="1531558" y="1904718"/>
            <a:chExt cx="2510205" cy="2422305"/>
          </a:xfrm>
        </p:grpSpPr>
        <p:sp>
          <p:nvSpPr>
            <p:cNvPr id="90" name="Google Shape;913;p32">
              <a:extLst>
                <a:ext uri="{FF2B5EF4-FFF2-40B4-BE49-F238E27FC236}">
                  <a16:creationId xmlns:a16="http://schemas.microsoft.com/office/drawing/2014/main" id="{B3F15689-FFD1-4278-BF32-C0148F459E3C}"/>
                </a:ext>
              </a:extLst>
            </p:cNvPr>
            <p:cNvSpPr/>
            <p:nvPr/>
          </p:nvSpPr>
          <p:spPr>
            <a:xfrm>
              <a:off x="3835293" y="3746759"/>
              <a:ext cx="91621" cy="91931"/>
            </a:xfrm>
            <a:custGeom>
              <a:avLst/>
              <a:gdLst/>
              <a:ahLst/>
              <a:cxnLst/>
              <a:rect l="l" t="t" r="r" b="b"/>
              <a:pathLst>
                <a:path w="591" h="593" extrusionOk="0">
                  <a:moveTo>
                    <a:pt x="152" y="0"/>
                  </a:moveTo>
                  <a:cubicBezTo>
                    <a:pt x="101" y="142"/>
                    <a:pt x="62" y="286"/>
                    <a:pt x="1" y="419"/>
                  </a:cubicBezTo>
                  <a:lnTo>
                    <a:pt x="429" y="592"/>
                  </a:lnTo>
                  <a:cubicBezTo>
                    <a:pt x="490" y="448"/>
                    <a:pt x="539" y="286"/>
                    <a:pt x="591" y="132"/>
                  </a:cubicBezTo>
                  <a:lnTo>
                    <a:pt x="152" y="0"/>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4;p32">
              <a:extLst>
                <a:ext uri="{FF2B5EF4-FFF2-40B4-BE49-F238E27FC236}">
                  <a16:creationId xmlns:a16="http://schemas.microsoft.com/office/drawing/2014/main" id="{87BB3A9B-AD31-4FBE-9C25-AFE7AA172452}"/>
                </a:ext>
              </a:extLst>
            </p:cNvPr>
            <p:cNvSpPr/>
            <p:nvPr/>
          </p:nvSpPr>
          <p:spPr>
            <a:xfrm>
              <a:off x="1531558" y="1904718"/>
              <a:ext cx="2510205" cy="2422305"/>
            </a:xfrm>
            <a:custGeom>
              <a:avLst/>
              <a:gdLst/>
              <a:ahLst/>
              <a:cxnLst/>
              <a:rect l="l" t="t" r="r" b="b"/>
              <a:pathLst>
                <a:path w="16192" h="15625" extrusionOk="0">
                  <a:moveTo>
                    <a:pt x="5058" y="1"/>
                  </a:moveTo>
                  <a:cubicBezTo>
                    <a:pt x="2275" y="1"/>
                    <a:pt x="1" y="2265"/>
                    <a:pt x="1" y="5048"/>
                  </a:cubicBezTo>
                  <a:cubicBezTo>
                    <a:pt x="1" y="6120"/>
                    <a:pt x="326" y="7141"/>
                    <a:pt x="948" y="8007"/>
                  </a:cubicBezTo>
                  <a:lnTo>
                    <a:pt x="81" y="10027"/>
                  </a:lnTo>
                  <a:lnTo>
                    <a:pt x="2111" y="9160"/>
                  </a:lnTo>
                  <a:cubicBezTo>
                    <a:pt x="2964" y="9783"/>
                    <a:pt x="4009" y="10113"/>
                    <a:pt x="5066" y="10113"/>
                  </a:cubicBezTo>
                  <a:cubicBezTo>
                    <a:pt x="5233" y="10113"/>
                    <a:pt x="5402" y="10105"/>
                    <a:pt x="5569" y="10088"/>
                  </a:cubicBezTo>
                  <a:lnTo>
                    <a:pt x="5569" y="10088"/>
                  </a:lnTo>
                  <a:cubicBezTo>
                    <a:pt x="5559" y="10240"/>
                    <a:pt x="5547" y="10404"/>
                    <a:pt x="5547" y="10568"/>
                  </a:cubicBezTo>
                  <a:cubicBezTo>
                    <a:pt x="5547" y="13351"/>
                    <a:pt x="7811" y="15625"/>
                    <a:pt x="10607" y="15625"/>
                  </a:cubicBezTo>
                  <a:cubicBezTo>
                    <a:pt x="11679" y="15625"/>
                    <a:pt x="12687" y="15289"/>
                    <a:pt x="13554" y="14677"/>
                  </a:cubicBezTo>
                  <a:lnTo>
                    <a:pt x="15583" y="15544"/>
                  </a:lnTo>
                  <a:lnTo>
                    <a:pt x="14707" y="13515"/>
                  </a:lnTo>
                  <a:cubicBezTo>
                    <a:pt x="14848" y="13331"/>
                    <a:pt x="14971" y="13116"/>
                    <a:pt x="15083" y="12922"/>
                  </a:cubicBezTo>
                  <a:lnTo>
                    <a:pt x="14677" y="12709"/>
                  </a:lnTo>
                  <a:cubicBezTo>
                    <a:pt x="14543" y="12964"/>
                    <a:pt x="14359" y="13228"/>
                    <a:pt x="14188" y="13453"/>
                  </a:cubicBezTo>
                  <a:lnTo>
                    <a:pt x="14707" y="14667"/>
                  </a:lnTo>
                  <a:lnTo>
                    <a:pt x="13492" y="14146"/>
                  </a:lnTo>
                  <a:cubicBezTo>
                    <a:pt x="12668" y="14800"/>
                    <a:pt x="11666" y="15167"/>
                    <a:pt x="10607" y="15167"/>
                  </a:cubicBezTo>
                  <a:cubicBezTo>
                    <a:pt x="8068" y="15167"/>
                    <a:pt x="6007" y="13096"/>
                    <a:pt x="6007" y="10568"/>
                  </a:cubicBezTo>
                  <a:cubicBezTo>
                    <a:pt x="6007" y="8027"/>
                    <a:pt x="8068" y="5966"/>
                    <a:pt x="10607" y="5966"/>
                  </a:cubicBezTo>
                  <a:cubicBezTo>
                    <a:pt x="10622" y="5966"/>
                    <a:pt x="10637" y="5966"/>
                    <a:pt x="10652" y="5966"/>
                  </a:cubicBezTo>
                  <a:cubicBezTo>
                    <a:pt x="13487" y="5966"/>
                    <a:pt x="15692" y="8673"/>
                    <a:pt x="15115" y="11454"/>
                  </a:cubicBezTo>
                  <a:lnTo>
                    <a:pt x="15563" y="11547"/>
                  </a:lnTo>
                  <a:cubicBezTo>
                    <a:pt x="16191" y="8481"/>
                    <a:pt x="13773" y="5508"/>
                    <a:pt x="10656" y="5508"/>
                  </a:cubicBezTo>
                  <a:cubicBezTo>
                    <a:pt x="10640" y="5508"/>
                    <a:pt x="10623" y="5508"/>
                    <a:pt x="10607" y="5508"/>
                  </a:cubicBezTo>
                  <a:cubicBezTo>
                    <a:pt x="8139" y="5508"/>
                    <a:pt x="6078" y="7283"/>
                    <a:pt x="5640" y="9618"/>
                  </a:cubicBezTo>
                  <a:cubicBezTo>
                    <a:pt x="5450" y="9641"/>
                    <a:pt x="5260" y="9653"/>
                    <a:pt x="5071" y="9653"/>
                  </a:cubicBezTo>
                  <a:cubicBezTo>
                    <a:pt x="4020" y="9653"/>
                    <a:pt x="2993" y="9295"/>
                    <a:pt x="2172" y="8629"/>
                  </a:cubicBezTo>
                  <a:lnTo>
                    <a:pt x="958" y="9148"/>
                  </a:lnTo>
                  <a:lnTo>
                    <a:pt x="1479" y="7936"/>
                  </a:lnTo>
                  <a:cubicBezTo>
                    <a:pt x="816" y="7119"/>
                    <a:pt x="458" y="6110"/>
                    <a:pt x="458" y="5048"/>
                  </a:cubicBezTo>
                  <a:cubicBezTo>
                    <a:pt x="458" y="2520"/>
                    <a:pt x="2519" y="459"/>
                    <a:pt x="5058" y="459"/>
                  </a:cubicBezTo>
                  <a:cubicBezTo>
                    <a:pt x="7579" y="459"/>
                    <a:pt x="9647" y="2510"/>
                    <a:pt x="9659" y="5038"/>
                  </a:cubicBezTo>
                  <a:lnTo>
                    <a:pt x="10117" y="5028"/>
                  </a:lnTo>
                  <a:cubicBezTo>
                    <a:pt x="10107" y="3682"/>
                    <a:pt x="9576" y="2417"/>
                    <a:pt x="8629" y="1470"/>
                  </a:cubicBezTo>
                  <a:cubicBezTo>
                    <a:pt x="7669" y="520"/>
                    <a:pt x="6404" y="1"/>
                    <a:pt x="5058" y="1"/>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15;p32">
              <a:extLst>
                <a:ext uri="{FF2B5EF4-FFF2-40B4-BE49-F238E27FC236}">
                  <a16:creationId xmlns:a16="http://schemas.microsoft.com/office/drawing/2014/main" id="{A00EC073-74BC-47D8-B805-01D7DC521DA6}"/>
                </a:ext>
              </a:extLst>
            </p:cNvPr>
            <p:cNvSpPr/>
            <p:nvPr/>
          </p:nvSpPr>
          <p:spPr>
            <a:xfrm>
              <a:off x="2839230" y="3043243"/>
              <a:ext cx="667238" cy="974193"/>
            </a:xfrm>
            <a:custGeom>
              <a:avLst/>
              <a:gdLst/>
              <a:ahLst/>
              <a:cxnLst/>
              <a:rect l="l" t="t" r="r" b="b"/>
              <a:pathLst>
                <a:path w="4304" h="6284" extrusionOk="0">
                  <a:moveTo>
                    <a:pt x="2977" y="458"/>
                  </a:moveTo>
                  <a:lnTo>
                    <a:pt x="2703" y="918"/>
                  </a:lnTo>
                  <a:lnTo>
                    <a:pt x="1592" y="918"/>
                  </a:lnTo>
                  <a:lnTo>
                    <a:pt x="1315" y="458"/>
                  </a:lnTo>
                  <a:close/>
                  <a:moveTo>
                    <a:pt x="2436" y="1376"/>
                  </a:moveTo>
                  <a:lnTo>
                    <a:pt x="2152" y="1887"/>
                  </a:lnTo>
                  <a:lnTo>
                    <a:pt x="1856" y="1376"/>
                  </a:lnTo>
                  <a:close/>
                  <a:moveTo>
                    <a:pt x="3293" y="815"/>
                  </a:moveTo>
                  <a:lnTo>
                    <a:pt x="3293" y="1327"/>
                  </a:lnTo>
                  <a:cubicBezTo>
                    <a:pt x="3293" y="1559"/>
                    <a:pt x="3231" y="1784"/>
                    <a:pt x="3121" y="1988"/>
                  </a:cubicBezTo>
                  <a:lnTo>
                    <a:pt x="2671" y="2773"/>
                  </a:lnTo>
                  <a:lnTo>
                    <a:pt x="2416" y="2335"/>
                  </a:lnTo>
                  <a:lnTo>
                    <a:pt x="3293" y="815"/>
                  </a:lnTo>
                  <a:close/>
                  <a:moveTo>
                    <a:pt x="1631" y="3701"/>
                  </a:moveTo>
                  <a:lnTo>
                    <a:pt x="1875" y="4141"/>
                  </a:lnTo>
                  <a:lnTo>
                    <a:pt x="1009" y="5659"/>
                  </a:lnTo>
                  <a:lnTo>
                    <a:pt x="622" y="5427"/>
                  </a:lnTo>
                  <a:lnTo>
                    <a:pt x="1631" y="3701"/>
                  </a:lnTo>
                  <a:close/>
                  <a:moveTo>
                    <a:pt x="999" y="815"/>
                  </a:moveTo>
                  <a:lnTo>
                    <a:pt x="3672" y="5427"/>
                  </a:lnTo>
                  <a:lnTo>
                    <a:pt x="3283" y="5659"/>
                  </a:lnTo>
                  <a:lnTo>
                    <a:pt x="1173" y="1988"/>
                  </a:lnTo>
                  <a:cubicBezTo>
                    <a:pt x="1060" y="1784"/>
                    <a:pt x="999" y="1559"/>
                    <a:pt x="999" y="1327"/>
                  </a:cubicBezTo>
                  <a:lnTo>
                    <a:pt x="999" y="815"/>
                  </a:lnTo>
                  <a:close/>
                  <a:moveTo>
                    <a:pt x="539" y="0"/>
                  </a:moveTo>
                  <a:lnTo>
                    <a:pt x="539" y="1327"/>
                  </a:lnTo>
                  <a:cubicBezTo>
                    <a:pt x="539" y="1642"/>
                    <a:pt x="622" y="1948"/>
                    <a:pt x="774" y="2223"/>
                  </a:cubicBezTo>
                  <a:lnTo>
                    <a:pt x="1366" y="3233"/>
                  </a:lnTo>
                  <a:lnTo>
                    <a:pt x="0" y="5598"/>
                  </a:lnTo>
                  <a:lnTo>
                    <a:pt x="1183" y="6283"/>
                  </a:lnTo>
                  <a:lnTo>
                    <a:pt x="2142" y="4599"/>
                  </a:lnTo>
                  <a:lnTo>
                    <a:pt x="3109" y="6283"/>
                  </a:lnTo>
                  <a:lnTo>
                    <a:pt x="4304" y="5598"/>
                  </a:lnTo>
                  <a:lnTo>
                    <a:pt x="2938" y="3233"/>
                  </a:lnTo>
                  <a:lnTo>
                    <a:pt x="3518" y="2223"/>
                  </a:lnTo>
                  <a:cubicBezTo>
                    <a:pt x="3672" y="1948"/>
                    <a:pt x="3753" y="1642"/>
                    <a:pt x="3753" y="1327"/>
                  </a:cubicBezTo>
                  <a:lnTo>
                    <a:pt x="3753" y="0"/>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16;p32">
              <a:extLst>
                <a:ext uri="{FF2B5EF4-FFF2-40B4-BE49-F238E27FC236}">
                  <a16:creationId xmlns:a16="http://schemas.microsoft.com/office/drawing/2014/main" id="{7A7466E7-E961-487B-A758-9D85BC73833F}"/>
                </a:ext>
              </a:extLst>
            </p:cNvPr>
            <p:cNvSpPr/>
            <p:nvPr/>
          </p:nvSpPr>
          <p:spPr>
            <a:xfrm>
              <a:off x="1977579" y="2184388"/>
              <a:ext cx="660727" cy="749713"/>
            </a:xfrm>
            <a:custGeom>
              <a:avLst/>
              <a:gdLst/>
              <a:ahLst/>
              <a:cxnLst/>
              <a:rect l="l" t="t" r="r" b="b"/>
              <a:pathLst>
                <a:path w="4262" h="4836" extrusionOk="0">
                  <a:moveTo>
                    <a:pt x="2181" y="461"/>
                  </a:moveTo>
                  <a:cubicBezTo>
                    <a:pt x="3069" y="461"/>
                    <a:pt x="3794" y="1186"/>
                    <a:pt x="3794" y="2081"/>
                  </a:cubicBezTo>
                  <a:cubicBezTo>
                    <a:pt x="3794" y="2889"/>
                    <a:pt x="3221" y="3704"/>
                    <a:pt x="2193" y="3704"/>
                  </a:cubicBezTo>
                  <a:lnTo>
                    <a:pt x="2193" y="4377"/>
                  </a:lnTo>
                  <a:lnTo>
                    <a:pt x="1733" y="4377"/>
                  </a:lnTo>
                  <a:lnTo>
                    <a:pt x="1733" y="3234"/>
                  </a:lnTo>
                  <a:lnTo>
                    <a:pt x="2303" y="3234"/>
                  </a:lnTo>
                  <a:cubicBezTo>
                    <a:pt x="2895" y="3163"/>
                    <a:pt x="3334" y="2664"/>
                    <a:pt x="3334" y="2081"/>
                  </a:cubicBezTo>
                  <a:cubicBezTo>
                    <a:pt x="3334" y="1440"/>
                    <a:pt x="2815" y="919"/>
                    <a:pt x="2181" y="919"/>
                  </a:cubicBezTo>
                  <a:cubicBezTo>
                    <a:pt x="1620" y="919"/>
                    <a:pt x="1153" y="1318"/>
                    <a:pt x="1050" y="1849"/>
                  </a:cubicBezTo>
                  <a:lnTo>
                    <a:pt x="580" y="1849"/>
                  </a:lnTo>
                  <a:cubicBezTo>
                    <a:pt x="692" y="1063"/>
                    <a:pt x="1366" y="461"/>
                    <a:pt x="2181" y="461"/>
                  </a:cubicBezTo>
                  <a:close/>
                  <a:moveTo>
                    <a:pt x="2164" y="1"/>
                  </a:moveTo>
                  <a:cubicBezTo>
                    <a:pt x="929" y="1"/>
                    <a:pt x="0" y="1098"/>
                    <a:pt x="100" y="2307"/>
                  </a:cubicBezTo>
                  <a:lnTo>
                    <a:pt x="1488" y="2307"/>
                  </a:lnTo>
                  <a:cubicBezTo>
                    <a:pt x="1417" y="1756"/>
                    <a:pt x="1794" y="1379"/>
                    <a:pt x="2181" y="1379"/>
                  </a:cubicBezTo>
                  <a:cubicBezTo>
                    <a:pt x="2570" y="1379"/>
                    <a:pt x="2876" y="1695"/>
                    <a:pt x="2876" y="2081"/>
                  </a:cubicBezTo>
                  <a:cubicBezTo>
                    <a:pt x="2876" y="2429"/>
                    <a:pt x="2621" y="2725"/>
                    <a:pt x="2283" y="2767"/>
                  </a:cubicBezTo>
                  <a:lnTo>
                    <a:pt x="1263" y="2767"/>
                  </a:lnTo>
                  <a:lnTo>
                    <a:pt x="1263" y="4835"/>
                  </a:lnTo>
                  <a:lnTo>
                    <a:pt x="2651" y="4835"/>
                  </a:lnTo>
                  <a:lnTo>
                    <a:pt x="2651" y="4101"/>
                  </a:lnTo>
                  <a:cubicBezTo>
                    <a:pt x="3578" y="3888"/>
                    <a:pt x="4261" y="3051"/>
                    <a:pt x="4261" y="2081"/>
                  </a:cubicBezTo>
                  <a:cubicBezTo>
                    <a:pt x="4261" y="931"/>
                    <a:pt x="3324" y="1"/>
                    <a:pt x="2181" y="1"/>
                  </a:cubicBezTo>
                  <a:cubicBezTo>
                    <a:pt x="2175" y="1"/>
                    <a:pt x="2170" y="1"/>
                    <a:pt x="2164" y="1"/>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17;p32">
              <a:extLst>
                <a:ext uri="{FF2B5EF4-FFF2-40B4-BE49-F238E27FC236}">
                  <a16:creationId xmlns:a16="http://schemas.microsoft.com/office/drawing/2014/main" id="{0E1FC3EA-278F-45BA-91AE-91CF4DE052C1}"/>
                </a:ext>
              </a:extLst>
            </p:cNvPr>
            <p:cNvSpPr/>
            <p:nvPr/>
          </p:nvSpPr>
          <p:spPr>
            <a:xfrm>
              <a:off x="2173224" y="3005261"/>
              <a:ext cx="215333" cy="215333"/>
            </a:xfrm>
            <a:custGeom>
              <a:avLst/>
              <a:gdLst/>
              <a:ahLst/>
              <a:cxnLst/>
              <a:rect l="l" t="t" r="r" b="b"/>
              <a:pathLst>
                <a:path w="1389" h="1389" extrusionOk="0">
                  <a:moveTo>
                    <a:pt x="696" y="458"/>
                  </a:moveTo>
                  <a:cubicBezTo>
                    <a:pt x="828" y="458"/>
                    <a:pt x="931" y="571"/>
                    <a:pt x="931" y="693"/>
                  </a:cubicBezTo>
                  <a:cubicBezTo>
                    <a:pt x="931" y="825"/>
                    <a:pt x="828" y="928"/>
                    <a:pt x="696" y="928"/>
                  </a:cubicBezTo>
                  <a:cubicBezTo>
                    <a:pt x="574" y="928"/>
                    <a:pt x="461" y="825"/>
                    <a:pt x="461" y="693"/>
                  </a:cubicBezTo>
                  <a:cubicBezTo>
                    <a:pt x="461" y="571"/>
                    <a:pt x="574" y="458"/>
                    <a:pt x="696" y="458"/>
                  </a:cubicBezTo>
                  <a:close/>
                  <a:moveTo>
                    <a:pt x="696" y="0"/>
                  </a:moveTo>
                  <a:cubicBezTo>
                    <a:pt x="319" y="0"/>
                    <a:pt x="1" y="316"/>
                    <a:pt x="1" y="693"/>
                  </a:cubicBezTo>
                  <a:cubicBezTo>
                    <a:pt x="1" y="1082"/>
                    <a:pt x="319" y="1388"/>
                    <a:pt x="696" y="1388"/>
                  </a:cubicBezTo>
                  <a:cubicBezTo>
                    <a:pt x="1073" y="1388"/>
                    <a:pt x="1389" y="1082"/>
                    <a:pt x="1389" y="693"/>
                  </a:cubicBezTo>
                  <a:cubicBezTo>
                    <a:pt x="1389" y="316"/>
                    <a:pt x="1073" y="0"/>
                    <a:pt x="696" y="0"/>
                  </a:cubicBez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18;p32">
              <a:extLst>
                <a:ext uri="{FF2B5EF4-FFF2-40B4-BE49-F238E27FC236}">
                  <a16:creationId xmlns:a16="http://schemas.microsoft.com/office/drawing/2014/main" id="{0283097F-F3B8-43A0-A0E9-D1977FCA9BA9}"/>
                </a:ext>
              </a:extLst>
            </p:cNvPr>
            <p:cNvSpPr/>
            <p:nvPr/>
          </p:nvSpPr>
          <p:spPr>
            <a:xfrm>
              <a:off x="2643118" y="3117501"/>
              <a:ext cx="99528" cy="101078"/>
            </a:xfrm>
            <a:custGeom>
              <a:avLst/>
              <a:gdLst/>
              <a:ahLst/>
              <a:cxnLst/>
              <a:rect l="l" t="t" r="r" b="b"/>
              <a:pathLst>
                <a:path w="642" h="652" extrusionOk="0">
                  <a:moveTo>
                    <a:pt x="296" y="1"/>
                  </a:moveTo>
                  <a:cubicBezTo>
                    <a:pt x="193" y="123"/>
                    <a:pt x="91" y="255"/>
                    <a:pt x="0" y="378"/>
                  </a:cubicBezTo>
                  <a:lnTo>
                    <a:pt x="377" y="652"/>
                  </a:lnTo>
                  <a:cubicBezTo>
                    <a:pt x="458" y="529"/>
                    <a:pt x="551" y="407"/>
                    <a:pt x="641" y="307"/>
                  </a:cubicBezTo>
                  <a:lnTo>
                    <a:pt x="296"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19;p32">
              <a:extLst>
                <a:ext uri="{FF2B5EF4-FFF2-40B4-BE49-F238E27FC236}">
                  <a16:creationId xmlns:a16="http://schemas.microsoft.com/office/drawing/2014/main" id="{3A2DAD2B-7EFE-4B13-94C3-38F78E61AE1C}"/>
                </a:ext>
              </a:extLst>
            </p:cNvPr>
            <p:cNvSpPr/>
            <p:nvPr/>
          </p:nvSpPr>
          <p:spPr>
            <a:xfrm>
              <a:off x="2748848" y="3011617"/>
              <a:ext cx="101543" cy="99683"/>
            </a:xfrm>
            <a:custGeom>
              <a:avLst/>
              <a:gdLst/>
              <a:ahLst/>
              <a:cxnLst/>
              <a:rect l="l" t="t" r="r" b="b"/>
              <a:pathLst>
                <a:path w="655" h="643" extrusionOk="0">
                  <a:moveTo>
                    <a:pt x="378" y="1"/>
                  </a:moveTo>
                  <a:cubicBezTo>
                    <a:pt x="256" y="91"/>
                    <a:pt x="123" y="194"/>
                    <a:pt x="1" y="295"/>
                  </a:cubicBezTo>
                  <a:lnTo>
                    <a:pt x="307" y="642"/>
                  </a:lnTo>
                  <a:cubicBezTo>
                    <a:pt x="410" y="552"/>
                    <a:pt x="532" y="459"/>
                    <a:pt x="654" y="378"/>
                  </a:cubicBezTo>
                  <a:lnTo>
                    <a:pt x="378" y="1"/>
                  </a:lnTo>
                  <a:close/>
                </a:path>
              </a:pathLst>
            </a:custGeom>
            <a:solidFill>
              <a:srgbClr val="C835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TextBox 97">
            <a:extLst>
              <a:ext uri="{FF2B5EF4-FFF2-40B4-BE49-F238E27FC236}">
                <a16:creationId xmlns:a16="http://schemas.microsoft.com/office/drawing/2014/main" id="{565ED5D4-68FA-4369-8422-F72ACEA7C46F}"/>
              </a:ext>
            </a:extLst>
          </p:cNvPr>
          <p:cNvSpPr txBox="1"/>
          <p:nvPr/>
        </p:nvSpPr>
        <p:spPr>
          <a:xfrm>
            <a:off x="199773" y="1303659"/>
            <a:ext cx="5143500" cy="2031325"/>
          </a:xfrm>
          <a:prstGeom prst="rect">
            <a:avLst/>
          </a:prstGeom>
          <a:noFill/>
        </p:spPr>
        <p:txBody>
          <a:bodyPr wrap="square">
            <a:spAutoFit/>
          </a:bodyPr>
          <a:lstStyle/>
          <a:p>
            <a:pPr algn="just"/>
            <a:r>
              <a:rPr lang="ar-SA" sz="1800" dirty="0">
                <a:solidFill>
                  <a:schemeClr val="accent1"/>
                </a:solidFill>
                <a:latin typeface="Franklin Gothic Demi" panose="020B0703020102020204" pitchFamily="34" charset="0"/>
              </a:rPr>
              <a:t>	</a:t>
            </a:r>
            <a:r>
              <a:rPr lang="en-US" sz="1800" dirty="0">
                <a:solidFill>
                  <a:schemeClr val="accent1"/>
                </a:solidFill>
                <a:latin typeface="Times New Roman" panose="02020603050405020304" pitchFamily="18" charset="0"/>
                <a:cs typeface="Times New Roman" panose="02020603050405020304" pitchFamily="18" charset="0"/>
              </a:rPr>
              <a:t>Our system is a specialized </a:t>
            </a:r>
            <a:r>
              <a:rPr lang="en-US" sz="1800" b="1" dirty="0">
                <a:solidFill>
                  <a:schemeClr val="accent1"/>
                </a:solidFill>
                <a:latin typeface="Times New Roman" panose="02020603050405020304" pitchFamily="18" charset="0"/>
                <a:cs typeface="Times New Roman" panose="02020603050405020304" pitchFamily="18" charset="0"/>
              </a:rPr>
              <a:t>web-based platform</a:t>
            </a:r>
            <a:r>
              <a:rPr lang="en-US" sz="1800" dirty="0">
                <a:solidFill>
                  <a:schemeClr val="accent1"/>
                </a:solidFill>
                <a:latin typeface="Times New Roman" panose="02020603050405020304" pitchFamily="18" charset="0"/>
                <a:cs typeface="Times New Roman" panose="02020603050405020304" pitchFamily="18" charset="0"/>
              </a:rPr>
              <a:t> designed to support </a:t>
            </a:r>
            <a:r>
              <a:rPr lang="en-US" sz="1800" b="1" dirty="0">
                <a:solidFill>
                  <a:schemeClr val="accent1"/>
                </a:solidFill>
                <a:latin typeface="Times New Roman" panose="02020603050405020304" pitchFamily="18" charset="0"/>
                <a:cs typeface="Times New Roman" panose="02020603050405020304" pitchFamily="18" charset="0"/>
              </a:rPr>
              <a:t>medical professionals in the diagnosis and treatment of breast cancer</a:t>
            </a:r>
            <a:r>
              <a:rPr lang="en-US" sz="1800" dirty="0">
                <a:solidFill>
                  <a:schemeClr val="accent1"/>
                </a:solidFill>
                <a:latin typeface="Times New Roman" panose="02020603050405020304" pitchFamily="18" charset="0"/>
                <a:cs typeface="Times New Roman" panose="02020603050405020304" pitchFamily="18" charset="0"/>
              </a:rPr>
              <a:t>. Recognizing the limitations of </a:t>
            </a:r>
            <a:r>
              <a:rPr lang="en-US" sz="1800" b="1" dirty="0">
                <a:solidFill>
                  <a:schemeClr val="accent1"/>
                </a:solidFill>
                <a:latin typeface="Times New Roman" panose="02020603050405020304" pitchFamily="18" charset="0"/>
                <a:cs typeface="Times New Roman" panose="02020603050405020304" pitchFamily="18" charset="0"/>
              </a:rPr>
              <a:t>tumor classification methods,</a:t>
            </a:r>
            <a:r>
              <a:rPr lang="en-US" sz="1800" dirty="0">
                <a:solidFill>
                  <a:schemeClr val="accent1"/>
                </a:solidFill>
                <a:latin typeface="Times New Roman" panose="02020603050405020304" pitchFamily="18" charset="0"/>
                <a:cs typeface="Times New Roman" panose="02020603050405020304" pitchFamily="18" charset="0"/>
              </a:rPr>
              <a:t> our system integrates advanced molecular techniques to refine and </a:t>
            </a:r>
            <a:r>
              <a:rPr lang="en-US" sz="1800" b="1" dirty="0">
                <a:solidFill>
                  <a:schemeClr val="accent1"/>
                </a:solidFill>
                <a:latin typeface="Times New Roman" panose="02020603050405020304" pitchFamily="18" charset="0"/>
                <a:cs typeface="Times New Roman" panose="02020603050405020304" pitchFamily="18" charset="0"/>
              </a:rPr>
              <a:t>improve diagnostic accuracy</a:t>
            </a:r>
            <a:r>
              <a:rPr lang="en-US" sz="1800" dirty="0">
                <a:solidFill>
                  <a:schemeClr val="accent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89483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122"/>
                                        </p:tgtEl>
                                        <p:attrNameLst>
                                          <p:attrName>style.visibility</p:attrName>
                                        </p:attrNameLst>
                                      </p:cBhvr>
                                      <p:to>
                                        <p:strVal val="visible"/>
                                      </p:to>
                                    </p:set>
                                    <p:animEffect transition="in" filter="circle(in)">
                                      <p:cBhvr>
                                        <p:cTn id="7" dur="2000"/>
                                        <p:tgtEl>
                                          <p:spTgt spid="212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heel(1)">
                                      <p:cBhvr>
                                        <p:cTn id="12"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2" grpId="0"/>
      <p:bldP spid="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112"/>
          <p:cNvSpPr txBox="1">
            <a:spLocks noGrp="1"/>
          </p:cNvSpPr>
          <p:nvPr>
            <p:ph type="title"/>
          </p:nvPr>
        </p:nvSpPr>
        <p:spPr>
          <a:xfrm>
            <a:off x="446980" y="298051"/>
            <a:ext cx="36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ct val="39285"/>
              <a:buFont typeface="Arial"/>
              <a:buNone/>
            </a:pPr>
            <a:r>
              <a:rPr lang="ar-SA" sz="3000" b="1" dirty="0">
                <a:latin typeface="Times New Roman" panose="02020603050405020304" pitchFamily="18" charset="0"/>
                <a:cs typeface="Times New Roman" panose="02020603050405020304" pitchFamily="18" charset="0"/>
              </a:rPr>
              <a:t>2</a:t>
            </a:r>
            <a:r>
              <a:rPr lang="en-US" sz="3000" b="1" dirty="0">
                <a:latin typeface="Times New Roman" panose="02020603050405020304" pitchFamily="18" charset="0"/>
                <a:cs typeface="Times New Roman" panose="02020603050405020304" pitchFamily="18" charset="0"/>
              </a:rPr>
              <a:t>. System Objectives </a:t>
            </a:r>
            <a:endParaRPr sz="3000" b="1" dirty="0">
              <a:latin typeface="Times New Roman" panose="02020603050405020304" pitchFamily="18" charset="0"/>
              <a:cs typeface="Times New Roman" panose="02020603050405020304" pitchFamily="18" charset="0"/>
            </a:endParaRPr>
          </a:p>
        </p:txBody>
      </p:sp>
      <p:sp>
        <p:nvSpPr>
          <p:cNvPr id="3392" name="Google Shape;3392;p112"/>
          <p:cNvSpPr txBox="1">
            <a:spLocks noGrp="1"/>
          </p:cNvSpPr>
          <p:nvPr>
            <p:ph type="body" idx="1"/>
          </p:nvPr>
        </p:nvSpPr>
        <p:spPr>
          <a:xfrm>
            <a:off x="-32443" y="1002831"/>
            <a:ext cx="5334686" cy="2490900"/>
          </a:xfrm>
          <a:prstGeom prst="rect">
            <a:avLst/>
          </a:prstGeom>
        </p:spPr>
        <p:txBody>
          <a:bodyPr spcFirstLastPara="1" wrap="square" lIns="91425" tIns="91425" rIns="91425" bIns="91425" anchor="t" anchorCtr="0">
            <a:noAutofit/>
          </a:bodyPr>
          <a:lstStyle/>
          <a:p>
            <a:pPr marL="285750" indent="-171450">
              <a:buFont typeface="Wingdings" panose="05000000000000000000" pitchFamily="2" charset="2"/>
              <a:buChar char="v"/>
            </a:pPr>
            <a:r>
              <a:rPr lang="en-GB" sz="1800" b="1" dirty="0">
                <a:latin typeface="Times New Roman" panose="02020603050405020304" pitchFamily="18" charset="0"/>
                <a:cs typeface="Times New Roman" panose="02020603050405020304" pitchFamily="18" charset="0"/>
              </a:rPr>
              <a:t>Improve diagnostic accuracy </a:t>
            </a:r>
            <a:r>
              <a:rPr lang="en-GB" sz="1800" dirty="0">
                <a:latin typeface="Times New Roman" panose="02020603050405020304" pitchFamily="18" charset="0"/>
                <a:cs typeface="Times New Roman" panose="02020603050405020304" pitchFamily="18" charset="0"/>
              </a:rPr>
              <a:t>through the integration of advanced molecular techniques.</a:t>
            </a:r>
          </a:p>
          <a:p>
            <a:pPr marL="285750" indent="-171450">
              <a:buFont typeface="Wingdings" panose="05000000000000000000" pitchFamily="2" charset="2"/>
              <a:buChar char="v"/>
            </a:pPr>
            <a:r>
              <a:rPr lang="en-GB" sz="1800" b="1" dirty="0">
                <a:latin typeface="Times New Roman" panose="02020603050405020304" pitchFamily="18" charset="0"/>
                <a:cs typeface="Times New Roman" panose="02020603050405020304" pitchFamily="18" charset="0"/>
              </a:rPr>
              <a:t>Enhance tumour classification</a:t>
            </a:r>
            <a:r>
              <a:rPr lang="en-GB" sz="1800" dirty="0">
                <a:latin typeface="Times New Roman" panose="02020603050405020304" pitchFamily="18" charset="0"/>
                <a:cs typeface="Times New Roman" panose="02020603050405020304" pitchFamily="18" charset="0"/>
              </a:rPr>
              <a:t> using </a:t>
            </a:r>
            <a:r>
              <a:rPr lang="en-GB" sz="1800" b="1" dirty="0">
                <a:latin typeface="Times New Roman" panose="02020603050405020304" pitchFamily="18" charset="0"/>
                <a:cs typeface="Times New Roman" panose="02020603050405020304" pitchFamily="18" charset="0"/>
              </a:rPr>
              <a:t>advanced algorithms </a:t>
            </a: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machine learning and deep learning</a:t>
            </a:r>
            <a:r>
              <a:rPr lang="en-GB" sz="1800" dirty="0">
                <a:latin typeface="Times New Roman" panose="02020603050405020304" pitchFamily="18" charset="0"/>
                <a:cs typeface="Times New Roman" panose="02020603050405020304" pitchFamily="18" charset="0"/>
              </a:rPr>
              <a:t>.</a:t>
            </a:r>
          </a:p>
          <a:p>
            <a:pPr marL="285750" indent="-171450">
              <a:buFont typeface="Wingdings" panose="05000000000000000000" pitchFamily="2" charset="2"/>
              <a:buChar char="v"/>
            </a:pPr>
            <a:r>
              <a:rPr lang="en-GB" sz="1800" dirty="0">
                <a:latin typeface="Times New Roman" panose="02020603050405020304" pitchFamily="18" charset="0"/>
                <a:cs typeface="Times New Roman" panose="02020603050405020304" pitchFamily="18" charset="0"/>
              </a:rPr>
              <a:t> </a:t>
            </a:r>
            <a:r>
              <a:rPr lang="en-GB" sz="1800" b="1" dirty="0">
                <a:latin typeface="Times New Roman" panose="02020603050405020304" pitchFamily="18" charset="0"/>
                <a:cs typeface="Times New Roman" panose="02020603050405020304" pitchFamily="18" charset="0"/>
              </a:rPr>
              <a:t>Streamline workflow for medical professionals </a:t>
            </a:r>
            <a:r>
              <a:rPr lang="en-GB" sz="1800" dirty="0">
                <a:latin typeface="Times New Roman" panose="02020603050405020304" pitchFamily="18" charset="0"/>
                <a:cs typeface="Times New Roman" panose="02020603050405020304" pitchFamily="18" charset="0"/>
              </a:rPr>
              <a:t>involved in breast cancer diagnosis and treatment.</a:t>
            </a:r>
          </a:p>
        </p:txBody>
      </p:sp>
      <p:grpSp>
        <p:nvGrpSpPr>
          <p:cNvPr id="3393" name="Google Shape;3393;p112"/>
          <p:cNvGrpSpPr/>
          <p:nvPr/>
        </p:nvGrpSpPr>
        <p:grpSpPr>
          <a:xfrm>
            <a:off x="5534519" y="1002831"/>
            <a:ext cx="2504816" cy="3548105"/>
            <a:chOff x="5573125" y="336750"/>
            <a:chExt cx="406725" cy="576150"/>
          </a:xfrm>
        </p:grpSpPr>
        <p:sp>
          <p:nvSpPr>
            <p:cNvPr id="3394" name="Google Shape;3394;p112"/>
            <p:cNvSpPr/>
            <p:nvPr/>
          </p:nvSpPr>
          <p:spPr>
            <a:xfrm>
              <a:off x="5573125" y="401350"/>
              <a:ext cx="406725" cy="511550"/>
            </a:xfrm>
            <a:custGeom>
              <a:avLst/>
              <a:gdLst/>
              <a:ahLst/>
              <a:cxnLst/>
              <a:rect l="l" t="t" r="r" b="b"/>
              <a:pathLst>
                <a:path w="16269" h="20462" extrusionOk="0">
                  <a:moveTo>
                    <a:pt x="1294" y="1"/>
                  </a:moveTo>
                  <a:cubicBezTo>
                    <a:pt x="580" y="1"/>
                    <a:pt x="1" y="579"/>
                    <a:pt x="1" y="1294"/>
                  </a:cubicBezTo>
                  <a:lnTo>
                    <a:pt x="1" y="19168"/>
                  </a:lnTo>
                  <a:cubicBezTo>
                    <a:pt x="1" y="19882"/>
                    <a:pt x="580" y="20460"/>
                    <a:pt x="1294" y="20462"/>
                  </a:cubicBezTo>
                  <a:lnTo>
                    <a:pt x="14975" y="20462"/>
                  </a:lnTo>
                  <a:cubicBezTo>
                    <a:pt x="15689" y="20460"/>
                    <a:pt x="16268" y="19882"/>
                    <a:pt x="16269" y="19168"/>
                  </a:cubicBezTo>
                  <a:lnTo>
                    <a:pt x="16269" y="1294"/>
                  </a:lnTo>
                  <a:cubicBezTo>
                    <a:pt x="16268" y="580"/>
                    <a:pt x="15689" y="1"/>
                    <a:pt x="149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2"/>
            <p:cNvSpPr/>
            <p:nvPr/>
          </p:nvSpPr>
          <p:spPr>
            <a:xfrm>
              <a:off x="5609075" y="437300"/>
              <a:ext cx="334850" cy="439650"/>
            </a:xfrm>
            <a:custGeom>
              <a:avLst/>
              <a:gdLst/>
              <a:ahLst/>
              <a:cxnLst/>
              <a:rect l="l" t="t" r="r" b="b"/>
              <a:pathLst>
                <a:path w="13394" h="17586" extrusionOk="0">
                  <a:moveTo>
                    <a:pt x="115" y="0"/>
                  </a:moveTo>
                  <a:cubicBezTo>
                    <a:pt x="51" y="0"/>
                    <a:pt x="0" y="52"/>
                    <a:pt x="0" y="114"/>
                  </a:cubicBezTo>
                  <a:lnTo>
                    <a:pt x="0" y="17471"/>
                  </a:lnTo>
                  <a:cubicBezTo>
                    <a:pt x="0" y="17535"/>
                    <a:pt x="51" y="17586"/>
                    <a:pt x="115" y="17586"/>
                  </a:cubicBezTo>
                  <a:lnTo>
                    <a:pt x="13278" y="17586"/>
                  </a:lnTo>
                  <a:cubicBezTo>
                    <a:pt x="13342" y="17586"/>
                    <a:pt x="13393" y="17535"/>
                    <a:pt x="13393" y="17471"/>
                  </a:cubicBezTo>
                  <a:lnTo>
                    <a:pt x="13393" y="114"/>
                  </a:lnTo>
                  <a:cubicBezTo>
                    <a:pt x="13393" y="52"/>
                    <a:pt x="13342" y="0"/>
                    <a:pt x="13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2"/>
            <p:cNvSpPr/>
            <p:nvPr/>
          </p:nvSpPr>
          <p:spPr>
            <a:xfrm>
              <a:off x="5718025" y="711975"/>
              <a:ext cx="179975" cy="17175"/>
            </a:xfrm>
            <a:custGeom>
              <a:avLst/>
              <a:gdLst/>
              <a:ahLst/>
              <a:cxnLst/>
              <a:rect l="l" t="t" r="r" b="b"/>
              <a:pathLst>
                <a:path w="7199" h="687" extrusionOk="0">
                  <a:moveTo>
                    <a:pt x="343" y="1"/>
                  </a:moveTo>
                  <a:cubicBezTo>
                    <a:pt x="154" y="1"/>
                    <a:pt x="0" y="154"/>
                    <a:pt x="0" y="344"/>
                  </a:cubicBezTo>
                  <a:cubicBezTo>
                    <a:pt x="0" y="533"/>
                    <a:pt x="154" y="686"/>
                    <a:pt x="343" y="686"/>
                  </a:cubicBezTo>
                  <a:lnTo>
                    <a:pt x="6857" y="686"/>
                  </a:lnTo>
                  <a:cubicBezTo>
                    <a:pt x="7046" y="686"/>
                    <a:pt x="7199" y="533"/>
                    <a:pt x="7199" y="344"/>
                  </a:cubicBezTo>
                  <a:cubicBezTo>
                    <a:pt x="7199" y="154"/>
                    <a:pt x="7046" y="1"/>
                    <a:pt x="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2"/>
            <p:cNvSpPr/>
            <p:nvPr/>
          </p:nvSpPr>
          <p:spPr>
            <a:xfrm>
              <a:off x="5718025" y="748700"/>
              <a:ext cx="179975" cy="17125"/>
            </a:xfrm>
            <a:custGeom>
              <a:avLst/>
              <a:gdLst/>
              <a:ahLst/>
              <a:cxnLst/>
              <a:rect l="l" t="t" r="r" b="b"/>
              <a:pathLst>
                <a:path w="7199" h="685" extrusionOk="0">
                  <a:moveTo>
                    <a:pt x="343" y="1"/>
                  </a:moveTo>
                  <a:cubicBezTo>
                    <a:pt x="154" y="1"/>
                    <a:pt x="0" y="154"/>
                    <a:pt x="0" y="343"/>
                  </a:cubicBezTo>
                  <a:cubicBezTo>
                    <a:pt x="0" y="531"/>
                    <a:pt x="154" y="685"/>
                    <a:pt x="343" y="685"/>
                  </a:cubicBezTo>
                  <a:lnTo>
                    <a:pt x="6857" y="685"/>
                  </a:lnTo>
                  <a:cubicBezTo>
                    <a:pt x="7046" y="685"/>
                    <a:pt x="7199" y="531"/>
                    <a:pt x="7199" y="343"/>
                  </a:cubicBezTo>
                  <a:cubicBezTo>
                    <a:pt x="7199" y="154"/>
                    <a:pt x="7046" y="1"/>
                    <a:pt x="6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2"/>
            <p:cNvSpPr/>
            <p:nvPr/>
          </p:nvSpPr>
          <p:spPr>
            <a:xfrm>
              <a:off x="5718025" y="785400"/>
              <a:ext cx="179975" cy="17150"/>
            </a:xfrm>
            <a:custGeom>
              <a:avLst/>
              <a:gdLst/>
              <a:ahLst/>
              <a:cxnLst/>
              <a:rect l="l" t="t" r="r" b="b"/>
              <a:pathLst>
                <a:path w="7199" h="686" extrusionOk="0">
                  <a:moveTo>
                    <a:pt x="343" y="0"/>
                  </a:moveTo>
                  <a:cubicBezTo>
                    <a:pt x="154" y="0"/>
                    <a:pt x="0" y="153"/>
                    <a:pt x="0" y="342"/>
                  </a:cubicBezTo>
                  <a:cubicBezTo>
                    <a:pt x="0" y="532"/>
                    <a:pt x="154" y="685"/>
                    <a:pt x="343" y="685"/>
                  </a:cubicBezTo>
                  <a:lnTo>
                    <a:pt x="6857" y="685"/>
                  </a:lnTo>
                  <a:cubicBezTo>
                    <a:pt x="7046" y="685"/>
                    <a:pt x="7199" y="532"/>
                    <a:pt x="7199" y="342"/>
                  </a:cubicBezTo>
                  <a:cubicBezTo>
                    <a:pt x="7199" y="153"/>
                    <a:pt x="7046" y="0"/>
                    <a:pt x="6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2"/>
            <p:cNvSpPr/>
            <p:nvPr/>
          </p:nvSpPr>
          <p:spPr>
            <a:xfrm>
              <a:off x="5717850" y="822075"/>
              <a:ext cx="180350" cy="17150"/>
            </a:xfrm>
            <a:custGeom>
              <a:avLst/>
              <a:gdLst/>
              <a:ahLst/>
              <a:cxnLst/>
              <a:rect l="l" t="t" r="r" b="b"/>
              <a:pathLst>
                <a:path w="7214" h="686" extrusionOk="0">
                  <a:moveTo>
                    <a:pt x="344" y="0"/>
                  </a:moveTo>
                  <a:cubicBezTo>
                    <a:pt x="155" y="0"/>
                    <a:pt x="1" y="153"/>
                    <a:pt x="1" y="343"/>
                  </a:cubicBezTo>
                  <a:cubicBezTo>
                    <a:pt x="1" y="533"/>
                    <a:pt x="155" y="686"/>
                    <a:pt x="344" y="686"/>
                  </a:cubicBezTo>
                  <a:cubicBezTo>
                    <a:pt x="346" y="686"/>
                    <a:pt x="348" y="686"/>
                    <a:pt x="350" y="686"/>
                  </a:cubicBezTo>
                  <a:lnTo>
                    <a:pt x="6864" y="686"/>
                  </a:lnTo>
                  <a:cubicBezTo>
                    <a:pt x="6866" y="686"/>
                    <a:pt x="6868" y="686"/>
                    <a:pt x="6870" y="686"/>
                  </a:cubicBezTo>
                  <a:cubicBezTo>
                    <a:pt x="7059" y="686"/>
                    <a:pt x="7213" y="533"/>
                    <a:pt x="7213" y="343"/>
                  </a:cubicBezTo>
                  <a:cubicBezTo>
                    <a:pt x="7213" y="153"/>
                    <a:pt x="7059" y="0"/>
                    <a:pt x="6870" y="0"/>
                  </a:cubicBezTo>
                  <a:cubicBezTo>
                    <a:pt x="6868" y="0"/>
                    <a:pt x="6866" y="0"/>
                    <a:pt x="6864" y="1"/>
                  </a:cubicBezTo>
                  <a:lnTo>
                    <a:pt x="350" y="1"/>
                  </a:lnTo>
                  <a:cubicBezTo>
                    <a:pt x="348" y="0"/>
                    <a:pt x="346"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2"/>
            <p:cNvSpPr/>
            <p:nvPr/>
          </p:nvSpPr>
          <p:spPr>
            <a:xfrm>
              <a:off x="5656100" y="711975"/>
              <a:ext cx="43825" cy="17175"/>
            </a:xfrm>
            <a:custGeom>
              <a:avLst/>
              <a:gdLst/>
              <a:ahLst/>
              <a:cxnLst/>
              <a:rect l="l" t="t" r="r" b="b"/>
              <a:pathLst>
                <a:path w="1753" h="687" extrusionOk="0">
                  <a:moveTo>
                    <a:pt x="344" y="1"/>
                  </a:moveTo>
                  <a:cubicBezTo>
                    <a:pt x="154" y="1"/>
                    <a:pt x="0" y="154"/>
                    <a:pt x="0" y="344"/>
                  </a:cubicBezTo>
                  <a:cubicBezTo>
                    <a:pt x="0" y="533"/>
                    <a:pt x="154" y="686"/>
                    <a:pt x="344" y="686"/>
                  </a:cubicBezTo>
                  <a:lnTo>
                    <a:pt x="1410" y="686"/>
                  </a:lnTo>
                  <a:cubicBezTo>
                    <a:pt x="1599" y="686"/>
                    <a:pt x="1753" y="533"/>
                    <a:pt x="1753" y="344"/>
                  </a:cubicBezTo>
                  <a:cubicBezTo>
                    <a:pt x="1753" y="154"/>
                    <a:pt x="1599" y="1"/>
                    <a:pt x="1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2"/>
            <p:cNvSpPr/>
            <p:nvPr/>
          </p:nvSpPr>
          <p:spPr>
            <a:xfrm>
              <a:off x="5656100" y="748700"/>
              <a:ext cx="43825" cy="17125"/>
            </a:xfrm>
            <a:custGeom>
              <a:avLst/>
              <a:gdLst/>
              <a:ahLst/>
              <a:cxnLst/>
              <a:rect l="l" t="t" r="r" b="b"/>
              <a:pathLst>
                <a:path w="1753" h="685" extrusionOk="0">
                  <a:moveTo>
                    <a:pt x="344" y="1"/>
                  </a:moveTo>
                  <a:cubicBezTo>
                    <a:pt x="154" y="1"/>
                    <a:pt x="0" y="154"/>
                    <a:pt x="0" y="343"/>
                  </a:cubicBezTo>
                  <a:cubicBezTo>
                    <a:pt x="0" y="531"/>
                    <a:pt x="154" y="685"/>
                    <a:pt x="344" y="685"/>
                  </a:cubicBezTo>
                  <a:lnTo>
                    <a:pt x="1410" y="685"/>
                  </a:lnTo>
                  <a:cubicBezTo>
                    <a:pt x="1599" y="685"/>
                    <a:pt x="1753" y="531"/>
                    <a:pt x="1753" y="343"/>
                  </a:cubicBezTo>
                  <a:cubicBezTo>
                    <a:pt x="1753" y="154"/>
                    <a:pt x="1599" y="1"/>
                    <a:pt x="1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2"/>
            <p:cNvSpPr/>
            <p:nvPr/>
          </p:nvSpPr>
          <p:spPr>
            <a:xfrm>
              <a:off x="5656100" y="785400"/>
              <a:ext cx="43825" cy="17150"/>
            </a:xfrm>
            <a:custGeom>
              <a:avLst/>
              <a:gdLst/>
              <a:ahLst/>
              <a:cxnLst/>
              <a:rect l="l" t="t" r="r" b="b"/>
              <a:pathLst>
                <a:path w="1753" h="686" extrusionOk="0">
                  <a:moveTo>
                    <a:pt x="344" y="0"/>
                  </a:moveTo>
                  <a:cubicBezTo>
                    <a:pt x="154" y="0"/>
                    <a:pt x="0" y="153"/>
                    <a:pt x="0" y="342"/>
                  </a:cubicBezTo>
                  <a:cubicBezTo>
                    <a:pt x="0" y="532"/>
                    <a:pt x="154" y="685"/>
                    <a:pt x="344" y="685"/>
                  </a:cubicBezTo>
                  <a:lnTo>
                    <a:pt x="1410" y="685"/>
                  </a:lnTo>
                  <a:cubicBezTo>
                    <a:pt x="1599" y="685"/>
                    <a:pt x="1753" y="532"/>
                    <a:pt x="1753" y="342"/>
                  </a:cubicBezTo>
                  <a:cubicBezTo>
                    <a:pt x="1753" y="153"/>
                    <a:pt x="1599" y="0"/>
                    <a:pt x="1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2"/>
            <p:cNvSpPr/>
            <p:nvPr/>
          </p:nvSpPr>
          <p:spPr>
            <a:xfrm>
              <a:off x="5655950" y="822075"/>
              <a:ext cx="44150" cy="17150"/>
            </a:xfrm>
            <a:custGeom>
              <a:avLst/>
              <a:gdLst/>
              <a:ahLst/>
              <a:cxnLst/>
              <a:rect l="l" t="t" r="r" b="b"/>
              <a:pathLst>
                <a:path w="1766" h="686" extrusionOk="0">
                  <a:moveTo>
                    <a:pt x="344" y="0"/>
                  </a:moveTo>
                  <a:cubicBezTo>
                    <a:pt x="155" y="0"/>
                    <a:pt x="0" y="153"/>
                    <a:pt x="0" y="343"/>
                  </a:cubicBezTo>
                  <a:cubicBezTo>
                    <a:pt x="0" y="533"/>
                    <a:pt x="155" y="686"/>
                    <a:pt x="344" y="686"/>
                  </a:cubicBezTo>
                  <a:cubicBezTo>
                    <a:pt x="346" y="686"/>
                    <a:pt x="348" y="686"/>
                    <a:pt x="350" y="686"/>
                  </a:cubicBezTo>
                  <a:lnTo>
                    <a:pt x="1416" y="686"/>
                  </a:lnTo>
                  <a:cubicBezTo>
                    <a:pt x="1418" y="686"/>
                    <a:pt x="1420" y="686"/>
                    <a:pt x="1422" y="686"/>
                  </a:cubicBezTo>
                  <a:cubicBezTo>
                    <a:pt x="1611" y="686"/>
                    <a:pt x="1766" y="533"/>
                    <a:pt x="1766" y="343"/>
                  </a:cubicBezTo>
                  <a:cubicBezTo>
                    <a:pt x="1766" y="153"/>
                    <a:pt x="1611" y="0"/>
                    <a:pt x="1422" y="0"/>
                  </a:cubicBezTo>
                  <a:cubicBezTo>
                    <a:pt x="1420" y="0"/>
                    <a:pt x="1418" y="0"/>
                    <a:pt x="1416" y="1"/>
                  </a:cubicBezTo>
                  <a:lnTo>
                    <a:pt x="350" y="1"/>
                  </a:lnTo>
                  <a:cubicBezTo>
                    <a:pt x="348" y="0"/>
                    <a:pt x="346" y="0"/>
                    <a:pt x="3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2"/>
            <p:cNvSpPr/>
            <p:nvPr/>
          </p:nvSpPr>
          <p:spPr>
            <a:xfrm>
              <a:off x="5738075" y="336750"/>
              <a:ext cx="76825" cy="73175"/>
            </a:xfrm>
            <a:custGeom>
              <a:avLst/>
              <a:gdLst/>
              <a:ahLst/>
              <a:cxnLst/>
              <a:rect l="l" t="t" r="r" b="b"/>
              <a:pathLst>
                <a:path w="3073" h="2927" extrusionOk="0">
                  <a:moveTo>
                    <a:pt x="1536" y="0"/>
                  </a:moveTo>
                  <a:cubicBezTo>
                    <a:pt x="687" y="0"/>
                    <a:pt x="1" y="694"/>
                    <a:pt x="8" y="1543"/>
                  </a:cubicBezTo>
                  <a:lnTo>
                    <a:pt x="8" y="2585"/>
                  </a:lnTo>
                  <a:cubicBezTo>
                    <a:pt x="8" y="2773"/>
                    <a:pt x="161" y="2927"/>
                    <a:pt x="350" y="2927"/>
                  </a:cubicBezTo>
                  <a:cubicBezTo>
                    <a:pt x="540" y="2927"/>
                    <a:pt x="693" y="2773"/>
                    <a:pt x="693" y="2585"/>
                  </a:cubicBezTo>
                  <a:lnTo>
                    <a:pt x="693" y="1543"/>
                  </a:lnTo>
                  <a:cubicBezTo>
                    <a:pt x="687" y="1073"/>
                    <a:pt x="1066" y="689"/>
                    <a:pt x="1536" y="689"/>
                  </a:cubicBezTo>
                  <a:cubicBezTo>
                    <a:pt x="2006" y="689"/>
                    <a:pt x="2387" y="1073"/>
                    <a:pt x="2380" y="1543"/>
                  </a:cubicBezTo>
                  <a:lnTo>
                    <a:pt x="2380" y="2585"/>
                  </a:lnTo>
                  <a:cubicBezTo>
                    <a:pt x="2380" y="2773"/>
                    <a:pt x="2534" y="2927"/>
                    <a:pt x="2722" y="2927"/>
                  </a:cubicBezTo>
                  <a:cubicBezTo>
                    <a:pt x="2912" y="2927"/>
                    <a:pt x="3066" y="2774"/>
                    <a:pt x="3066" y="2585"/>
                  </a:cubicBezTo>
                  <a:lnTo>
                    <a:pt x="3066" y="1543"/>
                  </a:lnTo>
                  <a:cubicBezTo>
                    <a:pt x="3073" y="694"/>
                    <a:pt x="2387" y="0"/>
                    <a:pt x="15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2"/>
            <p:cNvSpPr/>
            <p:nvPr/>
          </p:nvSpPr>
          <p:spPr>
            <a:xfrm>
              <a:off x="5700100" y="392375"/>
              <a:ext cx="152775" cy="59325"/>
            </a:xfrm>
            <a:custGeom>
              <a:avLst/>
              <a:gdLst/>
              <a:ahLst/>
              <a:cxnLst/>
              <a:rect l="l" t="t" r="r" b="b"/>
              <a:pathLst>
                <a:path w="6111" h="2373" extrusionOk="0">
                  <a:moveTo>
                    <a:pt x="363" y="1"/>
                  </a:moveTo>
                  <a:cubicBezTo>
                    <a:pt x="163" y="2"/>
                    <a:pt x="1" y="164"/>
                    <a:pt x="1" y="363"/>
                  </a:cubicBezTo>
                  <a:lnTo>
                    <a:pt x="1" y="2010"/>
                  </a:lnTo>
                  <a:cubicBezTo>
                    <a:pt x="1" y="2210"/>
                    <a:pt x="163" y="2372"/>
                    <a:pt x="363" y="2373"/>
                  </a:cubicBezTo>
                  <a:lnTo>
                    <a:pt x="5748" y="2373"/>
                  </a:lnTo>
                  <a:cubicBezTo>
                    <a:pt x="5948" y="2373"/>
                    <a:pt x="6110" y="2211"/>
                    <a:pt x="6111" y="2010"/>
                  </a:cubicBezTo>
                  <a:lnTo>
                    <a:pt x="6111" y="363"/>
                  </a:lnTo>
                  <a:cubicBezTo>
                    <a:pt x="6110" y="164"/>
                    <a:pt x="5948" y="2"/>
                    <a:pt x="57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2"/>
            <p:cNvSpPr/>
            <p:nvPr/>
          </p:nvSpPr>
          <p:spPr>
            <a:xfrm>
              <a:off x="5729525" y="487700"/>
              <a:ext cx="93925" cy="29200"/>
            </a:xfrm>
            <a:custGeom>
              <a:avLst/>
              <a:gdLst/>
              <a:ahLst/>
              <a:cxnLst/>
              <a:rect l="l" t="t" r="r" b="b"/>
              <a:pathLst>
                <a:path w="3757" h="1168" extrusionOk="0">
                  <a:moveTo>
                    <a:pt x="0" y="1"/>
                  </a:moveTo>
                  <a:lnTo>
                    <a:pt x="673" y="1168"/>
                  </a:lnTo>
                  <a:lnTo>
                    <a:pt x="3085" y="1168"/>
                  </a:lnTo>
                  <a:lnTo>
                    <a:pt x="37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2"/>
            <p:cNvSpPr/>
            <p:nvPr/>
          </p:nvSpPr>
          <p:spPr>
            <a:xfrm>
              <a:off x="5734650" y="496550"/>
              <a:ext cx="83700" cy="20350"/>
            </a:xfrm>
            <a:custGeom>
              <a:avLst/>
              <a:gdLst/>
              <a:ahLst/>
              <a:cxnLst/>
              <a:rect l="l" t="t" r="r" b="b"/>
              <a:pathLst>
                <a:path w="3348" h="814" extrusionOk="0">
                  <a:moveTo>
                    <a:pt x="0" y="1"/>
                  </a:moveTo>
                  <a:lnTo>
                    <a:pt x="467" y="814"/>
                  </a:lnTo>
                  <a:lnTo>
                    <a:pt x="2880" y="814"/>
                  </a:lnTo>
                  <a:lnTo>
                    <a:pt x="33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2"/>
            <p:cNvSpPr/>
            <p:nvPr/>
          </p:nvSpPr>
          <p:spPr>
            <a:xfrm>
              <a:off x="5707850" y="487700"/>
              <a:ext cx="134275" cy="195300"/>
            </a:xfrm>
            <a:custGeom>
              <a:avLst/>
              <a:gdLst/>
              <a:ahLst/>
              <a:cxnLst/>
              <a:rect l="l" t="t" r="r" b="b"/>
              <a:pathLst>
                <a:path w="5371" h="7812" extrusionOk="0">
                  <a:moveTo>
                    <a:pt x="4623" y="1"/>
                  </a:moveTo>
                  <a:lnTo>
                    <a:pt x="1586" y="4710"/>
                  </a:lnTo>
                  <a:lnTo>
                    <a:pt x="37" y="7110"/>
                  </a:lnTo>
                  <a:cubicBezTo>
                    <a:pt x="1" y="7165"/>
                    <a:pt x="42" y="7234"/>
                    <a:pt x="103" y="7234"/>
                  </a:cubicBezTo>
                  <a:cubicBezTo>
                    <a:pt x="110" y="7234"/>
                    <a:pt x="116" y="7233"/>
                    <a:pt x="124" y="7232"/>
                  </a:cubicBezTo>
                  <a:lnTo>
                    <a:pt x="857" y="7061"/>
                  </a:lnTo>
                  <a:cubicBezTo>
                    <a:pt x="863" y="7059"/>
                    <a:pt x="870" y="7059"/>
                    <a:pt x="876" y="7059"/>
                  </a:cubicBezTo>
                  <a:cubicBezTo>
                    <a:pt x="910" y="7059"/>
                    <a:pt x="942" y="7082"/>
                    <a:pt x="952" y="7117"/>
                  </a:cubicBezTo>
                  <a:lnTo>
                    <a:pt x="1142" y="7754"/>
                  </a:lnTo>
                  <a:cubicBezTo>
                    <a:pt x="1153" y="7792"/>
                    <a:pt x="1185" y="7812"/>
                    <a:pt x="1219" y="7812"/>
                  </a:cubicBezTo>
                  <a:cubicBezTo>
                    <a:pt x="1245" y="7812"/>
                    <a:pt x="1271" y="7800"/>
                    <a:pt x="1287" y="7774"/>
                  </a:cubicBezTo>
                  <a:cubicBezTo>
                    <a:pt x="1360" y="7662"/>
                    <a:pt x="3893" y="3738"/>
                    <a:pt x="5099" y="1869"/>
                  </a:cubicBezTo>
                  <a:cubicBezTo>
                    <a:pt x="5370" y="1450"/>
                    <a:pt x="5343" y="905"/>
                    <a:pt x="5033" y="514"/>
                  </a:cubicBezTo>
                  <a:lnTo>
                    <a:pt x="5032" y="514"/>
                  </a:lnTo>
                  <a:lnTo>
                    <a:pt x="4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2"/>
            <p:cNvSpPr/>
            <p:nvPr/>
          </p:nvSpPr>
          <p:spPr>
            <a:xfrm>
              <a:off x="5707850" y="487675"/>
              <a:ext cx="126775" cy="180875"/>
            </a:xfrm>
            <a:custGeom>
              <a:avLst/>
              <a:gdLst/>
              <a:ahLst/>
              <a:cxnLst/>
              <a:rect l="l" t="t" r="r" b="b"/>
              <a:pathLst>
                <a:path w="5071" h="7235" extrusionOk="0">
                  <a:moveTo>
                    <a:pt x="883" y="7059"/>
                  </a:moveTo>
                  <a:lnTo>
                    <a:pt x="882" y="7060"/>
                  </a:lnTo>
                  <a:lnTo>
                    <a:pt x="883" y="7059"/>
                  </a:lnTo>
                  <a:cubicBezTo>
                    <a:pt x="883" y="7059"/>
                    <a:pt x="883" y="7059"/>
                    <a:pt x="883" y="7059"/>
                  </a:cubicBezTo>
                  <a:close/>
                  <a:moveTo>
                    <a:pt x="4623" y="1"/>
                  </a:moveTo>
                  <a:lnTo>
                    <a:pt x="1586" y="4709"/>
                  </a:lnTo>
                  <a:lnTo>
                    <a:pt x="37" y="7110"/>
                  </a:lnTo>
                  <a:cubicBezTo>
                    <a:pt x="1" y="7165"/>
                    <a:pt x="42" y="7234"/>
                    <a:pt x="103" y="7234"/>
                  </a:cubicBezTo>
                  <a:cubicBezTo>
                    <a:pt x="110" y="7234"/>
                    <a:pt x="116" y="7233"/>
                    <a:pt x="124" y="7232"/>
                  </a:cubicBezTo>
                  <a:lnTo>
                    <a:pt x="857" y="7061"/>
                  </a:lnTo>
                  <a:cubicBezTo>
                    <a:pt x="863" y="7059"/>
                    <a:pt x="869" y="7059"/>
                    <a:pt x="876" y="7059"/>
                  </a:cubicBezTo>
                  <a:cubicBezTo>
                    <a:pt x="878" y="7059"/>
                    <a:pt x="881" y="7059"/>
                    <a:pt x="883" y="7059"/>
                  </a:cubicBezTo>
                  <a:lnTo>
                    <a:pt x="883" y="7059"/>
                  </a:lnTo>
                  <a:lnTo>
                    <a:pt x="2399" y="4710"/>
                  </a:lnTo>
                  <a:lnTo>
                    <a:pt x="5071" y="568"/>
                  </a:lnTo>
                  <a:cubicBezTo>
                    <a:pt x="5058" y="549"/>
                    <a:pt x="5045" y="532"/>
                    <a:pt x="5032" y="514"/>
                  </a:cubicBezTo>
                  <a:lnTo>
                    <a:pt x="4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2"/>
            <p:cNvSpPr/>
            <p:nvPr/>
          </p:nvSpPr>
          <p:spPr>
            <a:xfrm>
              <a:off x="5710900" y="487700"/>
              <a:ext cx="134225" cy="195325"/>
            </a:xfrm>
            <a:custGeom>
              <a:avLst/>
              <a:gdLst/>
              <a:ahLst/>
              <a:cxnLst/>
              <a:rect l="l" t="t" r="r" b="b"/>
              <a:pathLst>
                <a:path w="5369" h="7813" extrusionOk="0">
                  <a:moveTo>
                    <a:pt x="746" y="1"/>
                  </a:moveTo>
                  <a:lnTo>
                    <a:pt x="337" y="514"/>
                  </a:lnTo>
                  <a:cubicBezTo>
                    <a:pt x="27" y="905"/>
                    <a:pt x="0" y="1450"/>
                    <a:pt x="271" y="1869"/>
                  </a:cubicBezTo>
                  <a:lnTo>
                    <a:pt x="4083" y="7775"/>
                  </a:lnTo>
                  <a:cubicBezTo>
                    <a:pt x="4099" y="7801"/>
                    <a:pt x="4125" y="7813"/>
                    <a:pt x="4150" y="7813"/>
                  </a:cubicBezTo>
                  <a:cubicBezTo>
                    <a:pt x="4184" y="7813"/>
                    <a:pt x="4217" y="7792"/>
                    <a:pt x="4228" y="7754"/>
                  </a:cubicBezTo>
                  <a:lnTo>
                    <a:pt x="4419" y="7117"/>
                  </a:lnTo>
                  <a:cubicBezTo>
                    <a:pt x="4429" y="7082"/>
                    <a:pt x="4461" y="7059"/>
                    <a:pt x="4496" y="7059"/>
                  </a:cubicBezTo>
                  <a:cubicBezTo>
                    <a:pt x="4502" y="7059"/>
                    <a:pt x="4508" y="7060"/>
                    <a:pt x="4514" y="7061"/>
                  </a:cubicBezTo>
                  <a:lnTo>
                    <a:pt x="5247" y="7233"/>
                  </a:lnTo>
                  <a:cubicBezTo>
                    <a:pt x="5254" y="7234"/>
                    <a:pt x="5260" y="7235"/>
                    <a:pt x="5266" y="7235"/>
                  </a:cubicBezTo>
                  <a:cubicBezTo>
                    <a:pt x="5327" y="7235"/>
                    <a:pt x="5369" y="7165"/>
                    <a:pt x="5332" y="7110"/>
                  </a:cubicBezTo>
                  <a:lnTo>
                    <a:pt x="7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2"/>
            <p:cNvSpPr/>
            <p:nvPr/>
          </p:nvSpPr>
          <p:spPr>
            <a:xfrm>
              <a:off x="5710900" y="487700"/>
              <a:ext cx="111150" cy="195325"/>
            </a:xfrm>
            <a:custGeom>
              <a:avLst/>
              <a:gdLst/>
              <a:ahLst/>
              <a:cxnLst/>
              <a:rect l="l" t="t" r="r" b="b"/>
              <a:pathLst>
                <a:path w="4446" h="7813" extrusionOk="0">
                  <a:moveTo>
                    <a:pt x="745" y="1"/>
                  </a:moveTo>
                  <a:lnTo>
                    <a:pt x="337" y="514"/>
                  </a:lnTo>
                  <a:cubicBezTo>
                    <a:pt x="27" y="905"/>
                    <a:pt x="0" y="1450"/>
                    <a:pt x="271" y="1869"/>
                  </a:cubicBezTo>
                  <a:lnTo>
                    <a:pt x="4083" y="7775"/>
                  </a:lnTo>
                  <a:cubicBezTo>
                    <a:pt x="4099" y="7801"/>
                    <a:pt x="4125" y="7813"/>
                    <a:pt x="4150" y="7813"/>
                  </a:cubicBezTo>
                  <a:cubicBezTo>
                    <a:pt x="4184" y="7813"/>
                    <a:pt x="4217" y="7792"/>
                    <a:pt x="4228" y="7754"/>
                  </a:cubicBezTo>
                  <a:lnTo>
                    <a:pt x="4419" y="7117"/>
                  </a:lnTo>
                  <a:cubicBezTo>
                    <a:pt x="4423" y="7101"/>
                    <a:pt x="4432" y="7087"/>
                    <a:pt x="4446" y="7077"/>
                  </a:cubicBezTo>
                  <a:lnTo>
                    <a:pt x="1083" y="1869"/>
                  </a:lnTo>
                  <a:cubicBezTo>
                    <a:pt x="826" y="1470"/>
                    <a:pt x="837" y="955"/>
                    <a:pt x="1111" y="567"/>
                  </a:cubicBezTo>
                  <a:lnTo>
                    <a:pt x="74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627594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391"/>
                                        </p:tgtEl>
                                        <p:attrNameLst>
                                          <p:attrName>style.visibility</p:attrName>
                                        </p:attrNameLst>
                                      </p:cBhvr>
                                      <p:to>
                                        <p:strVal val="visible"/>
                                      </p:to>
                                    </p:set>
                                    <p:animEffect transition="in" filter="circle(in)">
                                      <p:cBhvr>
                                        <p:cTn id="7" dur="2000"/>
                                        <p:tgtEl>
                                          <p:spTgt spid="33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92">
                                            <p:txEl>
                                              <p:pRg st="0" end="0"/>
                                            </p:txEl>
                                          </p:spTgt>
                                        </p:tgtEl>
                                        <p:attrNameLst>
                                          <p:attrName>style.visibility</p:attrName>
                                        </p:attrNameLst>
                                      </p:cBhvr>
                                      <p:to>
                                        <p:strVal val="visible"/>
                                      </p:to>
                                    </p:set>
                                    <p:animEffect transition="in" filter="wipe(down)">
                                      <p:cBhvr>
                                        <p:cTn id="12" dur="500"/>
                                        <p:tgtEl>
                                          <p:spTgt spid="339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92">
                                            <p:txEl>
                                              <p:pRg st="1" end="1"/>
                                            </p:txEl>
                                          </p:spTgt>
                                        </p:tgtEl>
                                        <p:attrNameLst>
                                          <p:attrName>style.visibility</p:attrName>
                                        </p:attrNameLst>
                                      </p:cBhvr>
                                      <p:to>
                                        <p:strVal val="visible"/>
                                      </p:to>
                                    </p:set>
                                    <p:animEffect transition="in" filter="wipe(down)">
                                      <p:cBhvr>
                                        <p:cTn id="17" dur="500"/>
                                        <p:tgtEl>
                                          <p:spTgt spid="339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92">
                                            <p:txEl>
                                              <p:pRg st="2" end="2"/>
                                            </p:txEl>
                                          </p:spTgt>
                                        </p:tgtEl>
                                        <p:attrNameLst>
                                          <p:attrName>style.visibility</p:attrName>
                                        </p:attrNameLst>
                                      </p:cBhvr>
                                      <p:to>
                                        <p:strVal val="visible"/>
                                      </p:to>
                                    </p:set>
                                    <p:animEffect transition="in" filter="wipe(down)">
                                      <p:cBhvr>
                                        <p:cTn id="22" dur="500"/>
                                        <p:tgtEl>
                                          <p:spTgt spid="33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1" grpId="0"/>
      <p:bldP spid="3392" grpId="0" build="p"/>
    </p:bldLst>
  </p:timing>
</p:sld>
</file>

<file path=ppt/theme/theme1.xml><?xml version="1.0" encoding="utf-8"?>
<a:theme xmlns:a="http://schemas.openxmlformats.org/drawingml/2006/main" name="Theme2">
  <a:themeElements>
    <a:clrScheme name="Simple Light">
      <a:dk1>
        <a:srgbClr val="000000"/>
      </a:dk1>
      <a:lt1>
        <a:srgbClr val="FFFFFF"/>
      </a:lt1>
      <a:dk2>
        <a:srgbClr val="595959"/>
      </a:dk2>
      <a:lt2>
        <a:srgbClr val="EEEEEE"/>
      </a:lt2>
      <a:accent1>
        <a:srgbClr val="32186B"/>
      </a:accent1>
      <a:accent2>
        <a:srgbClr val="3E2289"/>
      </a:accent2>
      <a:accent3>
        <a:srgbClr val="9290FF"/>
      </a:accent3>
      <a:accent4>
        <a:srgbClr val="F9CAE3"/>
      </a:accent4>
      <a:accent5>
        <a:srgbClr val="F9AFD7"/>
      </a:accent5>
      <a:accent6>
        <a:srgbClr val="FF8FA3"/>
      </a:accent6>
      <a:hlink>
        <a:srgbClr val="321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2D56754E-8DD9-4D47-B508-30AED1929BEB}" vid="{38D02463-EBE1-4B81-B947-4AF33B161C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9979</TotalTime>
  <Words>1658</Words>
  <Application>Microsoft Office PowerPoint</Application>
  <PresentationFormat>On-screen Show (16:9)</PresentationFormat>
  <Paragraphs>144</Paragraphs>
  <Slides>32</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Wingdings</vt:lpstr>
      <vt:lpstr>Franklin Gothic Demi</vt:lpstr>
      <vt:lpstr>Calibri</vt:lpstr>
      <vt:lpstr>Lato Light</vt:lpstr>
      <vt:lpstr>Merriweather Black</vt:lpstr>
      <vt:lpstr>Arial</vt:lpstr>
      <vt:lpstr>Lato</vt:lpstr>
      <vt:lpstr>Anaheim</vt:lpstr>
      <vt:lpstr>Söhne</vt:lpstr>
      <vt:lpstr>Times New Roman</vt:lpstr>
      <vt:lpstr>Roboto Condensed Light</vt:lpstr>
      <vt:lpstr>Theme2</vt:lpstr>
      <vt:lpstr>Cancer  care  insight </vt:lpstr>
      <vt:lpstr>Team Members </vt:lpstr>
      <vt:lpstr>Agenda </vt:lpstr>
      <vt:lpstr>Why Breast Cancer ?</vt:lpstr>
      <vt:lpstr>Breast cancer has exceeded lung cancer as the most commonly diagnosed cancer and the fifth cause of cancer deaths in the world, with an estimated 2.3 million cases and 685,000 deaths in 2020.</vt:lpstr>
      <vt:lpstr>Problem description   </vt:lpstr>
      <vt:lpstr>Solution Proposal  </vt:lpstr>
      <vt:lpstr>System Overview </vt:lpstr>
      <vt:lpstr>2. System Objectives </vt:lpstr>
      <vt:lpstr>2. System Objectives </vt:lpstr>
      <vt:lpstr>PowerPoint Presentation</vt:lpstr>
      <vt:lpstr>3. System Diagram</vt:lpstr>
      <vt:lpstr>3. System Diagram (cont..)</vt:lpstr>
      <vt:lpstr>Our Frist Proposed System</vt:lpstr>
      <vt:lpstr>4.Used Technologies</vt:lpstr>
      <vt:lpstr>Deep Learning</vt:lpstr>
      <vt:lpstr>CNN</vt:lpstr>
      <vt:lpstr>RNNs</vt:lpstr>
      <vt:lpstr>DNA Microarray</vt:lpstr>
      <vt:lpstr>React </vt:lpstr>
      <vt:lpstr>PHP Laravel </vt:lpstr>
      <vt:lpstr>Flask</vt:lpstr>
      <vt:lpstr>Dataset </vt:lpstr>
      <vt:lpstr>Dataset </vt:lpstr>
      <vt:lpstr>6. Project Limitations</vt:lpstr>
      <vt:lpstr>7. Project scheduling</vt:lpstr>
      <vt:lpstr>PowerPoint Presentation</vt:lpstr>
      <vt:lpstr>PowerPoint Presentation</vt:lpstr>
      <vt:lpstr>UI/UX design</vt:lpstr>
      <vt:lpstr>PowerPoint Presentation</vt:lpstr>
      <vt:lpstr>9- References </vt:lpstr>
      <vt:lpstr>Thank you  for your attendance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care  insight</dc:title>
  <dc:creator>ايه احمد ربيع صادق محمد</dc:creator>
  <cp:lastModifiedBy>ايه احمد ربيع صادق محمد</cp:lastModifiedBy>
  <cp:revision>49</cp:revision>
  <cp:lastPrinted>2023-12-21T05:41:18Z</cp:lastPrinted>
  <dcterms:created xsi:type="dcterms:W3CDTF">2023-12-17T08:43:49Z</dcterms:created>
  <dcterms:modified xsi:type="dcterms:W3CDTF">2024-02-07T13:55:07Z</dcterms:modified>
</cp:coreProperties>
</file>